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5"/>
  </p:sldMasterIdLst>
  <p:notesMasterIdLst>
    <p:notesMasterId r:id="rId9"/>
  </p:notesMasterIdLst>
  <p:sldIdLst>
    <p:sldId id="264" r:id="rId6"/>
    <p:sldId id="263" r:id="rId7"/>
    <p:sldId id="265" r:id="rId8"/>
  </p:sldIdLst>
  <p:sldSz cx="6858000" cy="9906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C60"/>
    <a:srgbClr val="00B49F"/>
    <a:srgbClr val="00D6BD"/>
    <a:srgbClr val="009281"/>
    <a:srgbClr val="008000"/>
    <a:srgbClr val="FFFFFF"/>
    <a:srgbClr val="000000"/>
    <a:srgbClr val="003300"/>
    <a:srgbClr val="339966"/>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5501" autoAdjust="0"/>
  </p:normalViewPr>
  <p:slideViewPr>
    <p:cSldViewPr>
      <p:cViewPr varScale="1">
        <p:scale>
          <a:sx n="74" d="100"/>
          <a:sy n="74" d="100"/>
        </p:scale>
        <p:origin x="3198" y="60"/>
      </p:cViewPr>
      <p:guideLst>
        <p:guide orient="horz" pos="312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0B87185E-9DF3-465A-BD6D-1326559C41D7}" type="datetimeFigureOut">
              <a:rPr kumimoji="1" lang="ja-JP" altLang="en-US" smtClean="0"/>
              <a:t>2026/4/30</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DD9DAEE-7C8C-406B-829E-41B1BA2A5504}" type="slidenum">
              <a:rPr kumimoji="1" lang="ja-JP" altLang="en-US" smtClean="0"/>
              <a:t>‹#›</a:t>
            </a:fld>
            <a:endParaRPr kumimoji="1" lang="ja-JP" altLang="en-US"/>
          </a:p>
        </p:txBody>
      </p:sp>
    </p:spTree>
    <p:extLst>
      <p:ext uri="{BB962C8B-B14F-4D97-AF65-F5344CB8AC3E}">
        <p14:creationId xmlns:p14="http://schemas.microsoft.com/office/powerpoint/2010/main" val="10491618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DD9DAEE-7C8C-406B-829E-41B1BA2A5504}" type="slidenum">
              <a:rPr kumimoji="1" lang="ja-JP" altLang="en-US" smtClean="0"/>
              <a:t>1</a:t>
            </a:fld>
            <a:endParaRPr kumimoji="1" lang="ja-JP" altLang="en-US"/>
          </a:p>
        </p:txBody>
      </p:sp>
    </p:spTree>
    <p:extLst>
      <p:ext uri="{BB962C8B-B14F-4D97-AF65-F5344CB8AC3E}">
        <p14:creationId xmlns:p14="http://schemas.microsoft.com/office/powerpoint/2010/main" val="2238404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5"/>
            <a:ext cx="5829300" cy="2123369"/>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C8A952CE-92E5-4DEB-981F-2FEB63BE4CB6}" type="datetimeFigureOut">
              <a:rPr lang="ja-JP" altLang="en-US"/>
              <a:pPr>
                <a:defRPr/>
              </a:pPr>
              <a:t>2026/4/30</a:t>
            </a:fld>
            <a:endParaRPr lang="ja-JP" altLang="en-US"/>
          </a:p>
        </p:txBody>
      </p:sp>
      <p:sp>
        <p:nvSpPr>
          <p:cNvPr id="5"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547D350B-F7E1-47F8-ABE3-DC52496B8CED}" type="slidenum">
              <a:rPr lang="ja-JP" altLang="en-US"/>
              <a:pPr>
                <a:defRPr/>
              </a:pPr>
              <a:t>‹#›</a:t>
            </a:fld>
            <a:endParaRPr lang="ja-JP" altLang="en-US"/>
          </a:p>
        </p:txBody>
      </p:sp>
    </p:spTree>
    <p:extLst>
      <p:ext uri="{BB962C8B-B14F-4D97-AF65-F5344CB8AC3E}">
        <p14:creationId xmlns:p14="http://schemas.microsoft.com/office/powerpoint/2010/main" val="104688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82876E89-CB3D-44C7-B3D0-2D2FD7E635BB}" type="datetimeFigureOut">
              <a:rPr lang="ja-JP" altLang="en-US"/>
              <a:pPr>
                <a:defRPr/>
              </a:pPr>
              <a:t>2026/4/30</a:t>
            </a:fld>
            <a:endParaRPr lang="ja-JP" altLang="en-US"/>
          </a:p>
        </p:txBody>
      </p:sp>
      <p:sp>
        <p:nvSpPr>
          <p:cNvPr id="5"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B53F0E1A-7F5A-48D9-B1A8-7D04818EE858}" type="slidenum">
              <a:rPr lang="ja-JP" altLang="en-US"/>
              <a:pPr>
                <a:defRPr/>
              </a:pPr>
              <a:t>‹#›</a:t>
            </a:fld>
            <a:endParaRPr lang="ja-JP" altLang="en-US"/>
          </a:p>
        </p:txBody>
      </p:sp>
    </p:spTree>
    <p:extLst>
      <p:ext uri="{BB962C8B-B14F-4D97-AF65-F5344CB8AC3E}">
        <p14:creationId xmlns:p14="http://schemas.microsoft.com/office/powerpoint/2010/main" val="1627741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257178" y="529697"/>
            <a:ext cx="3357563" cy="112680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17FA1E77-4E93-4DF5-8BA5-C56F08233BE7}" type="datetimeFigureOut">
              <a:rPr lang="ja-JP" altLang="en-US"/>
              <a:pPr>
                <a:defRPr/>
              </a:pPr>
              <a:t>2026/4/30</a:t>
            </a:fld>
            <a:endParaRPr lang="ja-JP" altLang="en-US"/>
          </a:p>
        </p:txBody>
      </p:sp>
      <p:sp>
        <p:nvSpPr>
          <p:cNvPr id="5"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95FF9B53-0DA4-43E8-8F6D-DAC44561C5D6}" type="slidenum">
              <a:rPr lang="ja-JP" altLang="en-US"/>
              <a:pPr>
                <a:defRPr/>
              </a:pPr>
              <a:t>‹#›</a:t>
            </a:fld>
            <a:endParaRPr lang="ja-JP" altLang="en-US"/>
          </a:p>
        </p:txBody>
      </p:sp>
    </p:spTree>
    <p:extLst>
      <p:ext uri="{BB962C8B-B14F-4D97-AF65-F5344CB8AC3E}">
        <p14:creationId xmlns:p14="http://schemas.microsoft.com/office/powerpoint/2010/main" val="2486808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547274C4-8E46-44DF-9211-A3F1DA7961CE}" type="datetimeFigureOut">
              <a:rPr lang="ja-JP" altLang="en-US"/>
              <a:pPr>
                <a:defRPr/>
              </a:pPr>
              <a:t>2026/4/30</a:t>
            </a:fld>
            <a:endParaRPr lang="ja-JP" altLang="en-US"/>
          </a:p>
        </p:txBody>
      </p:sp>
      <p:sp>
        <p:nvSpPr>
          <p:cNvPr id="5"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F478E483-01C0-4A84-A43B-203E4ACF8CBC}" type="slidenum">
              <a:rPr lang="ja-JP" altLang="en-US"/>
              <a:pPr>
                <a:defRPr/>
              </a:pPr>
              <a:t>‹#›</a:t>
            </a:fld>
            <a:endParaRPr lang="ja-JP" altLang="en-US"/>
          </a:p>
        </p:txBody>
      </p:sp>
    </p:spTree>
    <p:extLst>
      <p:ext uri="{BB962C8B-B14F-4D97-AF65-F5344CB8AC3E}">
        <p14:creationId xmlns:p14="http://schemas.microsoft.com/office/powerpoint/2010/main" val="1696124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4198590"/>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12D74B19-50FF-4D68-BA5E-D4F82B3044A4}" type="datetimeFigureOut">
              <a:rPr lang="ja-JP" altLang="en-US"/>
              <a:pPr>
                <a:defRPr/>
              </a:pPr>
              <a:t>2026/4/30</a:t>
            </a:fld>
            <a:endParaRPr lang="ja-JP" altLang="en-US"/>
          </a:p>
        </p:txBody>
      </p:sp>
      <p:sp>
        <p:nvSpPr>
          <p:cNvPr id="5"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C8C54A55-344B-43AB-8B82-0EC063AD38FD}" type="slidenum">
              <a:rPr lang="ja-JP" altLang="en-US"/>
              <a:pPr>
                <a:defRPr/>
              </a:pPr>
              <a:t>‹#›</a:t>
            </a:fld>
            <a:endParaRPr lang="ja-JP" altLang="en-US"/>
          </a:p>
        </p:txBody>
      </p:sp>
    </p:spTree>
    <p:extLst>
      <p:ext uri="{BB962C8B-B14F-4D97-AF65-F5344CB8AC3E}">
        <p14:creationId xmlns:p14="http://schemas.microsoft.com/office/powerpoint/2010/main" val="4189588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257178"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2628903" y="3081868"/>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95248710-2031-4537-9610-B94DDD0502CA}" type="datetimeFigureOut">
              <a:rPr lang="ja-JP" altLang="en-US"/>
              <a:pPr>
                <a:defRPr/>
              </a:pPr>
              <a:t>2026/4/30</a:t>
            </a:fld>
            <a:endParaRPr lang="ja-JP" altLang="en-US"/>
          </a:p>
        </p:txBody>
      </p:sp>
      <p:sp>
        <p:nvSpPr>
          <p:cNvPr id="6"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102AC16A-FB9C-4352-80DC-B5B0FCB3DCC2}" type="slidenum">
              <a:rPr lang="ja-JP" altLang="en-US"/>
              <a:pPr>
                <a:defRPr/>
              </a:pPr>
              <a:t>‹#›</a:t>
            </a:fld>
            <a:endParaRPr lang="ja-JP" altLang="en-US"/>
          </a:p>
        </p:txBody>
      </p:sp>
    </p:spTree>
    <p:extLst>
      <p:ext uri="{BB962C8B-B14F-4D97-AF65-F5344CB8AC3E}">
        <p14:creationId xmlns:p14="http://schemas.microsoft.com/office/powerpoint/2010/main" val="2322007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3"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3"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72"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72"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880FAD21-E07F-4B4B-83AB-260C4E1722DB}" type="datetimeFigureOut">
              <a:rPr lang="ja-JP" altLang="en-US"/>
              <a:pPr>
                <a:defRPr/>
              </a:pPr>
              <a:t>2026/4/30</a:t>
            </a:fld>
            <a:endParaRPr lang="ja-JP" altLang="en-US"/>
          </a:p>
        </p:txBody>
      </p:sp>
      <p:sp>
        <p:nvSpPr>
          <p:cNvPr id="8"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E0948930-B412-4AC3-8AAE-1C5CED4ACE02}" type="slidenum">
              <a:rPr lang="ja-JP" altLang="en-US"/>
              <a:pPr>
                <a:defRPr/>
              </a:pPr>
              <a:t>‹#›</a:t>
            </a:fld>
            <a:endParaRPr lang="ja-JP" altLang="en-US"/>
          </a:p>
        </p:txBody>
      </p:sp>
    </p:spTree>
    <p:extLst>
      <p:ext uri="{BB962C8B-B14F-4D97-AF65-F5344CB8AC3E}">
        <p14:creationId xmlns:p14="http://schemas.microsoft.com/office/powerpoint/2010/main" val="34322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B4111D07-FEE4-4E18-95F4-6D1300B527C7}" type="datetimeFigureOut">
              <a:rPr lang="ja-JP" altLang="en-US"/>
              <a:pPr>
                <a:defRPr/>
              </a:pPr>
              <a:t>2026/4/30</a:t>
            </a:fld>
            <a:endParaRPr lang="ja-JP" altLang="en-US"/>
          </a:p>
        </p:txBody>
      </p:sp>
      <p:sp>
        <p:nvSpPr>
          <p:cNvPr id="4"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C97B25D2-E186-481E-A0D0-0EF486CA9A7E}" type="slidenum">
              <a:rPr lang="ja-JP" altLang="en-US"/>
              <a:pPr>
                <a:defRPr/>
              </a:pPr>
              <a:t>‹#›</a:t>
            </a:fld>
            <a:endParaRPr lang="ja-JP" altLang="en-US"/>
          </a:p>
        </p:txBody>
      </p:sp>
    </p:spTree>
    <p:extLst>
      <p:ext uri="{BB962C8B-B14F-4D97-AF65-F5344CB8AC3E}">
        <p14:creationId xmlns:p14="http://schemas.microsoft.com/office/powerpoint/2010/main" val="241232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E7707FCA-D8A1-4499-99DF-B0C5AE06A64A}" type="datetimeFigureOut">
              <a:rPr lang="ja-JP" altLang="en-US"/>
              <a:pPr>
                <a:defRPr/>
              </a:pPr>
              <a:t>2026/4/30</a:t>
            </a:fld>
            <a:endParaRPr lang="ja-JP" altLang="en-US"/>
          </a:p>
        </p:txBody>
      </p:sp>
      <p:sp>
        <p:nvSpPr>
          <p:cNvPr id="3"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71E555C1-6A8B-4F90-9F3D-DAFCE62098A0}" type="slidenum">
              <a:rPr lang="ja-JP" altLang="en-US"/>
              <a:pPr>
                <a:defRPr/>
              </a:pPr>
              <a:t>‹#›</a:t>
            </a:fld>
            <a:endParaRPr lang="ja-JP" altLang="en-US"/>
          </a:p>
        </p:txBody>
      </p:sp>
    </p:spTree>
    <p:extLst>
      <p:ext uri="{BB962C8B-B14F-4D97-AF65-F5344CB8AC3E}">
        <p14:creationId xmlns:p14="http://schemas.microsoft.com/office/powerpoint/2010/main" val="3154706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3" y="394406"/>
            <a:ext cx="2256235" cy="1678517"/>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90" y="394410"/>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3" y="2072927"/>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76276417-3DED-43F6-B343-8B8D93ED3C8B}" type="datetimeFigureOut">
              <a:rPr lang="ja-JP" altLang="en-US"/>
              <a:pPr>
                <a:defRPr/>
              </a:pPr>
              <a:t>2026/4/30</a:t>
            </a:fld>
            <a:endParaRPr lang="ja-JP" altLang="en-US"/>
          </a:p>
        </p:txBody>
      </p:sp>
      <p:sp>
        <p:nvSpPr>
          <p:cNvPr id="6"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979F0CBD-72CC-4AEF-A075-C800B34567DB}" type="slidenum">
              <a:rPr lang="ja-JP" altLang="en-US"/>
              <a:pPr>
                <a:defRPr/>
              </a:pPr>
              <a:t>‹#›</a:t>
            </a:fld>
            <a:endParaRPr lang="ja-JP" altLang="en-US"/>
          </a:p>
        </p:txBody>
      </p:sp>
    </p:spTree>
    <p:extLst>
      <p:ext uri="{BB962C8B-B14F-4D97-AF65-F5344CB8AC3E}">
        <p14:creationId xmlns:p14="http://schemas.microsoft.com/office/powerpoint/2010/main" val="2541502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2"/>
            <a:ext cx="4114800" cy="818622"/>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752824"/>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5A74033E-6B4A-4370-B57A-B2313943D5F4}"/>
              </a:ext>
            </a:extLst>
          </p:cNvPr>
          <p:cNvSpPr>
            <a:spLocks noGrp="1"/>
          </p:cNvSpPr>
          <p:nvPr>
            <p:ph type="dt" sz="half" idx="10"/>
          </p:nvPr>
        </p:nvSpPr>
        <p:spPr/>
        <p:txBody>
          <a:bodyPr/>
          <a:lstStyle>
            <a:lvl1pPr>
              <a:defRPr/>
            </a:lvl1pPr>
          </a:lstStyle>
          <a:p>
            <a:pPr>
              <a:defRPr/>
            </a:pPr>
            <a:fld id="{5B8C59AB-E390-4AA5-9687-61C015FC24E1}" type="datetimeFigureOut">
              <a:rPr lang="ja-JP" altLang="en-US"/>
              <a:pPr>
                <a:defRPr/>
              </a:pPr>
              <a:t>2026/4/30</a:t>
            </a:fld>
            <a:endParaRPr lang="ja-JP" altLang="en-US"/>
          </a:p>
        </p:txBody>
      </p:sp>
      <p:sp>
        <p:nvSpPr>
          <p:cNvPr id="6"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12"/>
          </p:nvPr>
        </p:nvSpPr>
        <p:spPr/>
        <p:txBody>
          <a:bodyPr/>
          <a:lstStyle>
            <a:lvl1pPr>
              <a:defRPr/>
            </a:lvl1pPr>
          </a:lstStyle>
          <a:p>
            <a:pPr>
              <a:defRPr/>
            </a:pPr>
            <a:fld id="{2AFD5EE1-DAE7-4118-9D12-77EB2C32E74D}" type="slidenum">
              <a:rPr lang="ja-JP" altLang="en-US"/>
              <a:pPr>
                <a:defRPr/>
              </a:pPr>
              <a:t>‹#›</a:t>
            </a:fld>
            <a:endParaRPr lang="ja-JP" altLang="en-US"/>
          </a:p>
        </p:txBody>
      </p:sp>
    </p:spTree>
    <p:extLst>
      <p:ext uri="{BB962C8B-B14F-4D97-AF65-F5344CB8AC3E}">
        <p14:creationId xmlns:p14="http://schemas.microsoft.com/office/powerpoint/2010/main" val="2416049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342900" y="396875"/>
            <a:ext cx="61722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342900" y="2311400"/>
            <a:ext cx="6172200" cy="653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5A74033E-6B4A-4370-B57A-B2313943D5F4}"/>
              </a:ext>
            </a:extLst>
          </p:cNvPr>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44EC50F5-7603-4464-B5D7-EE31974D6EA9}" type="datetimeFigureOut">
              <a:rPr lang="ja-JP" altLang="en-US"/>
              <a:pPr>
                <a:defRPr/>
              </a:pPr>
              <a:t>2026/4/30</a:t>
            </a:fld>
            <a:endParaRPr lang="ja-JP" altLang="en-US"/>
          </a:p>
        </p:txBody>
      </p:sp>
      <p:sp>
        <p:nvSpPr>
          <p:cNvPr id="5" name="フッター プレースホルダー 4">
            <a:extLst>
              <a:ext uri="{FF2B5EF4-FFF2-40B4-BE49-F238E27FC236}">
                <a16:creationId xmlns:a16="http://schemas.microsoft.com/office/drawing/2014/main" id="{FEC0C78A-C67A-49EF-9A41-0E09A28FD583}"/>
              </a:ext>
            </a:extLst>
          </p:cNvPr>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19BEBFA-17F5-4A23-8DE6-7B50DD0E924F}"/>
              </a:ext>
            </a:extLst>
          </p:cNvPr>
          <p:cNvSpPr>
            <a:spLocks noGrp="1"/>
          </p:cNvSpPr>
          <p:nvPr>
            <p:ph type="sldNum" sz="quarter" idx="4"/>
          </p:nvPr>
        </p:nvSpPr>
        <p:spPr>
          <a:xfrm>
            <a:off x="4914900" y="9182100"/>
            <a:ext cx="1600200" cy="5270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FF0369ED-EBDC-45E2-9DA3-0EE721B0820D}"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FF5767B8-94E5-4BF9-9CE2-75953E5827D7}"/>
              </a:ext>
            </a:extLst>
          </p:cNvPr>
          <p:cNvSpPr/>
          <p:nvPr/>
        </p:nvSpPr>
        <p:spPr bwMode="auto">
          <a:xfrm>
            <a:off x="0" y="8202629"/>
            <a:ext cx="6858000" cy="1703371"/>
          </a:xfrm>
          <a:prstGeom prst="rect">
            <a:avLst/>
          </a:prstGeom>
          <a:solidFill>
            <a:srgbClr val="006C60">
              <a:alpha val="10196"/>
            </a:srgbClr>
          </a:solidFill>
          <a:ln>
            <a:noFill/>
          </a:ln>
        </p:spPr>
        <p:txBody>
          <a:bodyPr wrap="square" rtlCol="0" anchor="ctr">
            <a:no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79EEA89C-0924-4628-B658-D840B885D5F3}"/>
              </a:ext>
            </a:extLst>
          </p:cNvPr>
          <p:cNvSpPr/>
          <p:nvPr/>
        </p:nvSpPr>
        <p:spPr bwMode="auto">
          <a:xfrm>
            <a:off x="0" y="1287493"/>
            <a:ext cx="4919157" cy="1791696"/>
          </a:xfrm>
          <a:prstGeom prst="rect">
            <a:avLst/>
          </a:prstGeom>
          <a:solidFill>
            <a:schemeClr val="tx1"/>
          </a:solidFill>
          <a:ln>
            <a:noFill/>
          </a:ln>
        </p:spPr>
        <p:txBody>
          <a:bodyPr wrap="square" rtlCol="0" anchor="ctr">
            <a:no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AutoShape 72">
            <a:extLst>
              <a:ext uri="{FF2B5EF4-FFF2-40B4-BE49-F238E27FC236}">
                <a16:creationId xmlns:a16="http://schemas.microsoft.com/office/drawing/2014/main" id="{A1DDB4E4-BB98-4633-A7DF-7A0C6048B7E0}"/>
              </a:ext>
            </a:extLst>
          </p:cNvPr>
          <p:cNvSpPr>
            <a:spLocks noChangeArrowheads="1"/>
          </p:cNvSpPr>
          <p:nvPr/>
        </p:nvSpPr>
        <p:spPr bwMode="auto">
          <a:xfrm>
            <a:off x="0" y="-3377"/>
            <a:ext cx="6858000" cy="1290871"/>
          </a:xfrm>
          <a:prstGeom prst="rect">
            <a:avLst/>
          </a:prstGeom>
          <a:solidFill>
            <a:srgbClr val="006C60"/>
          </a:solidFill>
          <a:ln w="28575">
            <a:noFill/>
          </a:ln>
          <a:effectLst/>
        </p:spPr>
        <p:style>
          <a:lnRef idx="1">
            <a:schemeClr val="accent5"/>
          </a:lnRef>
          <a:fillRef idx="1003">
            <a:schemeClr val="dk2"/>
          </a:fillRef>
          <a:effectRef idx="1">
            <a:schemeClr val="accent5"/>
          </a:effectRef>
          <a:fontRef idx="minor">
            <a:schemeClr val="dk1"/>
          </a:fontRef>
        </p:style>
        <p:txBody>
          <a:bodyPr wrap="none"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hangingPunct="1">
              <a:defRPr/>
            </a:pPr>
            <a:endParaRPr lang="ja-JP" altLang="en-US" b="1">
              <a:ln w="11430"/>
              <a:solidFill>
                <a:srgbClr val="00B050"/>
              </a:solidFill>
              <a:latin typeface="Arial" charset="0"/>
            </a:endParaRPr>
          </a:p>
        </p:txBody>
      </p:sp>
      <p:sp>
        <p:nvSpPr>
          <p:cNvPr id="18" name="正方形/長方形 126">
            <a:extLst>
              <a:ext uri="{FF2B5EF4-FFF2-40B4-BE49-F238E27FC236}">
                <a16:creationId xmlns:a16="http://schemas.microsoft.com/office/drawing/2014/main" id="{E1A95738-6736-4F01-BBD4-38644B50F19B}"/>
              </a:ext>
            </a:extLst>
          </p:cNvPr>
          <p:cNvSpPr>
            <a:spLocks noChangeArrowheads="1"/>
          </p:cNvSpPr>
          <p:nvPr/>
        </p:nvSpPr>
        <p:spPr bwMode="auto">
          <a:xfrm>
            <a:off x="452543" y="213093"/>
            <a:ext cx="3279013" cy="255588"/>
          </a:xfrm>
          <a:prstGeom prst="rect">
            <a:avLst/>
          </a:prstGeom>
          <a:solidFill>
            <a:srgbClr val="006C60">
              <a:alpha val="0"/>
            </a:srgbClr>
          </a:solidFill>
          <a:ln>
            <a:noFill/>
          </a:ln>
          <a:effectLst>
            <a:outerShdw blurRad="50800" dist="50800" dir="5400000" algn="ctr" rotWithShape="0">
              <a:schemeClr val="tx1"/>
            </a:outerShdw>
          </a:effectLst>
        </p:spPr>
        <p:txBody>
          <a:bodyPr wrap="none" lIns="0" tIns="0" rIns="0" bIns="0" anchor="ctr"/>
          <a:lstStyle/>
          <a:p>
            <a:pPr eaLnBrk="1" hangingPunct="1">
              <a:defRPr/>
            </a:pPr>
            <a:r>
              <a:rPr lang="ja-JP" altLang="en-US" sz="2000" b="1" dirty="0">
                <a:solidFill>
                  <a:schemeClr val="bg1"/>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rPr>
              <a:t>中小企業が狙われている！？</a:t>
            </a:r>
          </a:p>
        </p:txBody>
      </p:sp>
      <p:sp>
        <p:nvSpPr>
          <p:cNvPr id="2059" name="WordArt 7">
            <a:extLst>
              <a:ext uri="{FF2B5EF4-FFF2-40B4-BE49-F238E27FC236}">
                <a16:creationId xmlns:a16="http://schemas.microsoft.com/office/drawing/2014/main" id="{0BC436AF-E45E-416C-A020-8C86C4709F3A}"/>
              </a:ext>
            </a:extLst>
          </p:cNvPr>
          <p:cNvSpPr>
            <a:spLocks noChangeArrowheads="1" noChangeShapeType="1"/>
          </p:cNvSpPr>
          <p:nvPr/>
        </p:nvSpPr>
        <p:spPr bwMode="auto">
          <a:xfrm>
            <a:off x="160624" y="706080"/>
            <a:ext cx="6608762" cy="477215"/>
          </a:xfrm>
          <a:prstGeom prst="rect">
            <a:avLst/>
          </a:prstGeom>
          <a:solidFill>
            <a:srgbClr val="006C60"/>
          </a:solidFill>
        </p:spPr>
        <p:txBody>
          <a:bodyPr wrap="none" fromWordArt="1">
            <a:prstTxWarp prst="textPlain">
              <a:avLst>
                <a:gd name="adj" fmla="val 50000"/>
              </a:avLst>
            </a:prstTxWarp>
          </a:bodyPr>
          <a:lstStyle/>
          <a:p>
            <a:pPr algn="dist" eaLnBrk="1" hangingPunct="1">
              <a:defRPr/>
            </a:pPr>
            <a:r>
              <a:rPr lang="ja-JP" altLang="en-US" sz="3600" kern="10" spc="-180" dirty="0">
                <a:ln w="12700">
                  <a:solidFill>
                    <a:schemeClr val="bg1"/>
                  </a:solidFill>
                  <a:round/>
                  <a:headEnd/>
                  <a:tailEnd/>
                </a:ln>
                <a:solidFill>
                  <a:srgbClr val="FFFF00"/>
                </a:solidFill>
                <a:effectLst>
                  <a:outerShdw dist="35921" dir="2700000" algn="ctr" rotWithShape="0">
                    <a:schemeClr val="tx2">
                      <a:alpha val="50000"/>
                    </a:schemeClr>
                  </a:outerShdw>
                </a:effectLst>
                <a:latin typeface="HGS創英角ｺﾞｼｯｸUB"/>
                <a:ea typeface="HGS創英角ｺﾞｼｯｸUB"/>
              </a:rPr>
              <a:t>サイバーセキュリティ</a:t>
            </a:r>
            <a:r>
              <a:rPr lang="ja-JP" altLang="en-US" sz="3600" kern="10" spc="-180" dirty="0">
                <a:ln w="12700">
                  <a:solidFill>
                    <a:schemeClr val="bg1"/>
                  </a:solidFill>
                  <a:round/>
                  <a:headEnd/>
                  <a:tailEnd/>
                </a:ln>
                <a:solidFill>
                  <a:schemeClr val="bg1"/>
                </a:solidFill>
                <a:effectLst>
                  <a:outerShdw dist="35921" dir="2700000" algn="ctr" rotWithShape="0">
                    <a:schemeClr val="tx2">
                      <a:alpha val="50000"/>
                    </a:schemeClr>
                  </a:outerShdw>
                </a:effectLst>
                <a:latin typeface="HGS創英角ｺﾞｼｯｸUB"/>
                <a:ea typeface="HGS創英角ｺﾞｼｯｸUB"/>
              </a:rPr>
              <a:t>対策セミナー</a:t>
            </a:r>
          </a:p>
        </p:txBody>
      </p:sp>
      <p:pic>
        <p:nvPicPr>
          <p:cNvPr id="2083" name="図 4"/>
          <p:cNvPicPr>
            <a:picLocks noChangeAspect="1"/>
          </p:cNvPicPr>
          <p:nvPr/>
        </p:nvPicPr>
        <p:blipFill>
          <a:blip r:embed="rId3" cstate="print">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4919157" y="1287493"/>
            <a:ext cx="1938843" cy="1791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Rectangle 1397"/>
          <p:cNvSpPr>
            <a:spLocks noChangeArrowheads="1"/>
          </p:cNvSpPr>
          <p:nvPr/>
        </p:nvSpPr>
        <p:spPr bwMode="auto">
          <a:xfrm>
            <a:off x="125848" y="1381958"/>
            <a:ext cx="4804272" cy="1611586"/>
          </a:xfrm>
          <a:prstGeom prst="rect">
            <a:avLst/>
          </a:prstGeom>
          <a:noFill/>
          <a:ln>
            <a:noFill/>
          </a:ln>
        </p:spPr>
        <p:txBody>
          <a:bodyPr wrap="square" lIns="36000" tIns="36000" rIns="36000" bIns="36000">
            <a:spAutoFit/>
          </a:bodyPr>
          <a:lstStyle>
            <a:lvl1pPr eaLnBrk="0" hangingPunct="0">
              <a:spcBef>
                <a:spcPct val="25000"/>
              </a:spcBef>
              <a:spcAft>
                <a:spcPct val="25000"/>
              </a:spcAft>
              <a:buSzPct val="70000"/>
              <a:buFont typeface="Wingdings" pitchFamily="2" charset="2"/>
              <a:buChar char="p"/>
              <a:defRPr kumimoji="1" sz="1600" b="1">
                <a:solidFill>
                  <a:schemeClr val="tx1"/>
                </a:solidFill>
                <a:latin typeface="Arial" pitchFamily="34" charset="0"/>
              </a:defRPr>
            </a:lvl1pPr>
            <a:lvl2pPr marL="742950" indent="-285750" eaLnBrk="0" hangingPunct="0">
              <a:spcBef>
                <a:spcPct val="25000"/>
              </a:spcBef>
              <a:spcAft>
                <a:spcPct val="25000"/>
              </a:spcAft>
              <a:buSzPct val="70000"/>
              <a:buFont typeface="Wingdings" pitchFamily="2" charset="2"/>
              <a:buChar char="p"/>
              <a:defRPr kumimoji="1" sz="1600">
                <a:solidFill>
                  <a:schemeClr val="tx1"/>
                </a:solidFill>
                <a:latin typeface="Arial" pitchFamily="34" charset="0"/>
              </a:defRPr>
            </a:lvl2pPr>
            <a:lvl3pPr marL="1143000" indent="-228600" eaLnBrk="0" hangingPunct="0">
              <a:spcBef>
                <a:spcPct val="25000"/>
              </a:spcBef>
              <a:spcAft>
                <a:spcPct val="25000"/>
              </a:spcAft>
              <a:buSzPct val="70000"/>
              <a:buFont typeface="Wingdings" pitchFamily="2" charset="2"/>
              <a:buChar char="p"/>
              <a:defRPr kumimoji="1" sz="1600">
                <a:solidFill>
                  <a:schemeClr val="tx1"/>
                </a:solidFill>
                <a:latin typeface="Arial" pitchFamily="34" charset="0"/>
              </a:defRPr>
            </a:lvl3pPr>
            <a:lvl4pPr marL="1600200" indent="-228600" eaLnBrk="0" hangingPunct="0">
              <a:spcBef>
                <a:spcPct val="25000"/>
              </a:spcBef>
              <a:spcAft>
                <a:spcPct val="25000"/>
              </a:spcAft>
              <a:buSzPct val="70000"/>
              <a:buFont typeface="Wingdings" pitchFamily="2" charset="2"/>
              <a:buChar char="p"/>
              <a:defRPr kumimoji="1" sz="1600">
                <a:solidFill>
                  <a:schemeClr val="tx1"/>
                </a:solidFill>
                <a:latin typeface="Arial" pitchFamily="34" charset="0"/>
              </a:defRPr>
            </a:lvl4pPr>
            <a:lvl5pPr marL="2057400" indent="-228600" eaLnBrk="0" hangingPunct="0">
              <a:spcBef>
                <a:spcPct val="25000"/>
              </a:spcBef>
              <a:spcAft>
                <a:spcPct val="25000"/>
              </a:spcAft>
              <a:buSzPct val="70000"/>
              <a:buFont typeface="Wingdings" pitchFamily="2" charset="2"/>
              <a:buChar char="p"/>
              <a:defRPr kumimoji="1" sz="1600">
                <a:solidFill>
                  <a:schemeClr val="tx1"/>
                </a:solidFill>
                <a:latin typeface="Arial" pitchFamily="34" charset="0"/>
              </a:defRPr>
            </a:lvl5pPr>
            <a:lvl6pPr marL="2514600" indent="-228600" eaLnBrk="0" fontAlgn="base" hangingPunct="0">
              <a:spcBef>
                <a:spcPct val="25000"/>
              </a:spcBef>
              <a:spcAft>
                <a:spcPct val="25000"/>
              </a:spcAft>
              <a:buSzPct val="70000"/>
              <a:buFont typeface="Wingdings" pitchFamily="2" charset="2"/>
              <a:buChar char="p"/>
              <a:defRPr kumimoji="1" sz="1600">
                <a:solidFill>
                  <a:schemeClr val="tx1"/>
                </a:solidFill>
                <a:latin typeface="Arial" pitchFamily="34" charset="0"/>
              </a:defRPr>
            </a:lvl6pPr>
            <a:lvl7pPr marL="2971800" indent="-228600" eaLnBrk="0" fontAlgn="base" hangingPunct="0">
              <a:spcBef>
                <a:spcPct val="25000"/>
              </a:spcBef>
              <a:spcAft>
                <a:spcPct val="25000"/>
              </a:spcAft>
              <a:buSzPct val="70000"/>
              <a:buFont typeface="Wingdings" pitchFamily="2" charset="2"/>
              <a:buChar char="p"/>
              <a:defRPr kumimoji="1" sz="1600">
                <a:solidFill>
                  <a:schemeClr val="tx1"/>
                </a:solidFill>
                <a:latin typeface="Arial" pitchFamily="34" charset="0"/>
              </a:defRPr>
            </a:lvl7pPr>
            <a:lvl8pPr marL="3429000" indent="-228600" eaLnBrk="0" fontAlgn="base" hangingPunct="0">
              <a:spcBef>
                <a:spcPct val="25000"/>
              </a:spcBef>
              <a:spcAft>
                <a:spcPct val="25000"/>
              </a:spcAft>
              <a:buSzPct val="70000"/>
              <a:buFont typeface="Wingdings" pitchFamily="2" charset="2"/>
              <a:buChar char="p"/>
              <a:defRPr kumimoji="1" sz="1600">
                <a:solidFill>
                  <a:schemeClr val="tx1"/>
                </a:solidFill>
                <a:latin typeface="Arial" pitchFamily="34" charset="0"/>
              </a:defRPr>
            </a:lvl8pPr>
            <a:lvl9pPr marL="3886200" indent="-228600" eaLnBrk="0" fontAlgn="base" hangingPunct="0">
              <a:spcBef>
                <a:spcPct val="25000"/>
              </a:spcBef>
              <a:spcAft>
                <a:spcPct val="25000"/>
              </a:spcAft>
              <a:buSzPct val="70000"/>
              <a:buFont typeface="Wingdings" pitchFamily="2" charset="2"/>
              <a:buChar char="p"/>
              <a:defRPr kumimoji="1" sz="1600">
                <a:solidFill>
                  <a:schemeClr val="tx1"/>
                </a:solidFill>
                <a:latin typeface="Arial" pitchFamily="34" charset="0"/>
              </a:defRPr>
            </a:lvl9pPr>
          </a:lstStyle>
          <a:p>
            <a:pPr indent="85725" eaLnBrk="1" hangingPunct="1">
              <a:spcBef>
                <a:spcPct val="0"/>
              </a:spcBef>
              <a:spcAft>
                <a:spcPts val="300"/>
              </a:spcAft>
              <a:buNone/>
            </a:pPr>
            <a:r>
              <a:rPr kumimoji="0" lang="ja-JP" altLang="en-US" sz="1000" b="0" dirty="0">
                <a:solidFill>
                  <a:schemeClr val="bg1"/>
                </a:solidFill>
                <a:latin typeface="Meiryo UI" panose="020B0604030504040204" pitchFamily="50" charset="-128"/>
                <a:ea typeface="Meiryo UI" panose="020B0604030504040204" pitchFamily="50" charset="-128"/>
                <a:cs typeface="ＭＳ Ｐゴシック" pitchFamily="50" charset="-128"/>
              </a:rPr>
              <a:t>昨今、サイバー攻撃の手口は巧妙化しており、次々と新しい手口が生まれています。</a:t>
            </a:r>
            <a:endParaRPr kumimoji="0" lang="en-US" altLang="ja-JP" sz="1000" b="0" dirty="0">
              <a:solidFill>
                <a:schemeClr val="bg1"/>
              </a:solidFill>
              <a:latin typeface="Meiryo UI" panose="020B0604030504040204" pitchFamily="50" charset="-128"/>
              <a:ea typeface="Meiryo UI" panose="020B0604030504040204" pitchFamily="50" charset="-128"/>
              <a:cs typeface="ＭＳ Ｐゴシック" pitchFamily="50" charset="-128"/>
            </a:endParaRPr>
          </a:p>
          <a:p>
            <a:pPr indent="85725" eaLnBrk="1" hangingPunct="1">
              <a:spcBef>
                <a:spcPct val="0"/>
              </a:spcBef>
              <a:spcAft>
                <a:spcPts val="300"/>
              </a:spcAft>
              <a:buNone/>
            </a:pPr>
            <a:r>
              <a:rPr kumimoji="0" lang="ja-JP" altLang="en-US" sz="1000" b="0" dirty="0">
                <a:solidFill>
                  <a:schemeClr val="bg1"/>
                </a:solidFill>
                <a:latin typeface="Meiryo UI" panose="020B0604030504040204" pitchFamily="50" charset="-128"/>
                <a:ea typeface="Meiryo UI" panose="020B0604030504040204" pitchFamily="50" charset="-128"/>
                <a:cs typeface="ＭＳ Ｐゴシック" pitchFamily="50" charset="-128"/>
              </a:rPr>
              <a:t>また、大企業へのサイバー攻撃の足掛かりとして、</a:t>
            </a:r>
            <a:r>
              <a:rPr kumimoji="0" lang="ja-JP" altLang="en-US" sz="1000" dirty="0">
                <a:solidFill>
                  <a:schemeClr val="bg1"/>
                </a:solidFill>
                <a:effectLst>
                  <a:glow rad="101600">
                    <a:srgbClr val="FFFF00">
                      <a:alpha val="60000"/>
                    </a:srgbClr>
                  </a:glow>
                </a:effectLst>
                <a:latin typeface="Meiryo UI" panose="020B0604030504040204" pitchFamily="50" charset="-128"/>
                <a:ea typeface="Meiryo UI" panose="020B0604030504040204" pitchFamily="50" charset="-128"/>
                <a:cs typeface="ＭＳ Ｐゴシック" pitchFamily="50" charset="-128"/>
              </a:rPr>
              <a:t>対策が不十分な中小企業が標的</a:t>
            </a:r>
            <a:r>
              <a:rPr kumimoji="0" lang="ja-JP" altLang="en-US" sz="1000" b="0" dirty="0">
                <a:solidFill>
                  <a:schemeClr val="bg1"/>
                </a:solidFill>
                <a:latin typeface="Meiryo UI" panose="020B0604030504040204" pitchFamily="50" charset="-128"/>
                <a:ea typeface="Meiryo UI" panose="020B0604030504040204" pitchFamily="50" charset="-128"/>
                <a:cs typeface="ＭＳ Ｐゴシック" pitchFamily="50" charset="-128"/>
              </a:rPr>
              <a:t>となる事例も発生しています。</a:t>
            </a:r>
            <a:endParaRPr kumimoji="0" lang="en-US" altLang="ja-JP" sz="1000" b="0" dirty="0">
              <a:solidFill>
                <a:schemeClr val="bg1"/>
              </a:solidFill>
              <a:latin typeface="Meiryo UI" panose="020B0604030504040204" pitchFamily="50" charset="-128"/>
              <a:ea typeface="Meiryo UI" panose="020B0604030504040204" pitchFamily="50" charset="-128"/>
              <a:cs typeface="ＭＳ Ｐゴシック" pitchFamily="50" charset="-128"/>
            </a:endParaRPr>
          </a:p>
          <a:p>
            <a:pPr indent="85725" eaLnBrk="1" hangingPunct="1">
              <a:spcBef>
                <a:spcPct val="0"/>
              </a:spcBef>
              <a:spcAft>
                <a:spcPts val="300"/>
              </a:spcAft>
              <a:buNone/>
            </a:pPr>
            <a:r>
              <a:rPr kumimoji="0" lang="ja-JP" altLang="en-US" sz="1000" b="0" dirty="0">
                <a:solidFill>
                  <a:schemeClr val="bg1"/>
                </a:solidFill>
                <a:latin typeface="Meiryo UI" panose="020B0604030504040204" pitchFamily="50" charset="-128"/>
                <a:ea typeface="Meiryo UI" panose="020B0604030504040204" pitchFamily="50" charset="-128"/>
                <a:cs typeface="ＭＳ Ｐゴシック" pitchFamily="50" charset="-128"/>
              </a:rPr>
              <a:t>サイバー攻撃は、自社だけでなく、サプライチェーンを構築する顧客や取引先にも被害が波及する可能性があることから、「自分の会社なんか狙われない」と思っていた企業様もしっかりサイバーセキュリティ対策をしなければならない時代になりました。</a:t>
            </a:r>
            <a:endParaRPr kumimoji="0" lang="en-US" altLang="ja-JP" sz="1000" b="0" dirty="0">
              <a:solidFill>
                <a:schemeClr val="bg1"/>
              </a:solidFill>
              <a:latin typeface="Meiryo UI" panose="020B0604030504040204" pitchFamily="50" charset="-128"/>
              <a:ea typeface="Meiryo UI" panose="020B0604030504040204" pitchFamily="50" charset="-128"/>
              <a:cs typeface="ＭＳ Ｐゴシック" pitchFamily="50" charset="-128"/>
            </a:endParaRPr>
          </a:p>
          <a:p>
            <a:pPr indent="85725" eaLnBrk="1" hangingPunct="1">
              <a:spcBef>
                <a:spcPct val="0"/>
              </a:spcBef>
              <a:spcAft>
                <a:spcPts val="300"/>
              </a:spcAft>
              <a:buNone/>
            </a:pPr>
            <a:r>
              <a:rPr kumimoji="0" lang="ja-JP" altLang="en-US" sz="1000" b="0" dirty="0">
                <a:solidFill>
                  <a:schemeClr val="bg1"/>
                </a:solidFill>
                <a:latin typeface="Meiryo UI" panose="020B0604030504040204" pitchFamily="50" charset="-128"/>
                <a:ea typeface="Meiryo UI" panose="020B0604030504040204" pitchFamily="50" charset="-128"/>
                <a:cs typeface="ＭＳ Ｐゴシック" pitchFamily="50" charset="-128"/>
              </a:rPr>
              <a:t>本セミナーでは、サイバー攻撃の実態や想定される被害、中小企業が事前に講じておくべきサイバー攻撃対策のポイント等を解説します。</a:t>
            </a:r>
            <a:endParaRPr kumimoji="0" lang="en-US" altLang="ja-JP" sz="1000" b="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None/>
            </a:pPr>
            <a:r>
              <a:rPr lang="ja-JP" altLang="en-US" sz="1000" b="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ja-JP" sz="1000" b="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定員</a:t>
            </a:r>
            <a:r>
              <a:rPr lang="ja-JP" altLang="en-US" sz="1000" b="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になり次第締め切りますので</a:t>
            </a:r>
            <a:r>
              <a:rPr lang="ja-JP" altLang="ja-JP" sz="1000" b="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000" b="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是非とも</a:t>
            </a:r>
            <a:r>
              <a:rPr lang="ja-JP" altLang="ja-JP" sz="1000" b="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お早目にお申込みください。</a:t>
            </a:r>
          </a:p>
        </p:txBody>
      </p:sp>
      <p:sp>
        <p:nvSpPr>
          <p:cNvPr id="4" name="爆発 2 3"/>
          <p:cNvSpPr/>
          <p:nvPr/>
        </p:nvSpPr>
        <p:spPr bwMode="auto">
          <a:xfrm>
            <a:off x="260648" y="2894292"/>
            <a:ext cx="1944216" cy="618548"/>
          </a:xfrm>
          <a:prstGeom prst="irregularSeal2">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chor="ctr">
            <a:sp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6428BA33-CC70-4162-96F8-31FC6EE9B628}"/>
              </a:ext>
            </a:extLst>
          </p:cNvPr>
          <p:cNvSpPr/>
          <p:nvPr/>
        </p:nvSpPr>
        <p:spPr bwMode="auto">
          <a:xfrm>
            <a:off x="-99392" y="13526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chor="ctr">
            <a:sp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a:extLst>
              <a:ext uri="{FF2B5EF4-FFF2-40B4-BE49-F238E27FC236}">
                <a16:creationId xmlns:a16="http://schemas.microsoft.com/office/drawing/2014/main" id="{14C04704-6F59-4A4C-B6AA-00F8F06928DD}"/>
              </a:ext>
            </a:extLst>
          </p:cNvPr>
          <p:cNvSpPr/>
          <p:nvPr/>
        </p:nvSpPr>
        <p:spPr bwMode="auto">
          <a:xfrm>
            <a:off x="4919157" y="1287493"/>
            <a:ext cx="351273" cy="1793734"/>
          </a:xfrm>
          <a:prstGeom prst="rect">
            <a:avLst/>
          </a:prstGeom>
          <a:gradFill flip="none" rotWithShape="1">
            <a:gsLst>
              <a:gs pos="0">
                <a:schemeClr val="tx1"/>
              </a:gs>
              <a:gs pos="100000">
                <a:schemeClr val="tx1">
                  <a:alpha val="0"/>
                </a:schemeClr>
              </a:gs>
            </a:gsLst>
            <a:lin ang="0" scaled="1"/>
            <a:tileRect/>
          </a:gradFill>
          <a:ln>
            <a:noFill/>
          </a:ln>
        </p:spPr>
        <p:txBody>
          <a:bodyPr wrap="square" rtlCol="0" anchor="ctr">
            <a:sp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055" name="グループ化 2054">
            <a:extLst>
              <a:ext uri="{FF2B5EF4-FFF2-40B4-BE49-F238E27FC236}">
                <a16:creationId xmlns:a16="http://schemas.microsoft.com/office/drawing/2014/main" id="{5932456D-F6CD-4366-A78C-C9BEBEB125AA}"/>
              </a:ext>
            </a:extLst>
          </p:cNvPr>
          <p:cNvGrpSpPr/>
          <p:nvPr/>
        </p:nvGrpSpPr>
        <p:grpSpPr>
          <a:xfrm>
            <a:off x="132259" y="3171850"/>
            <a:ext cx="6609109" cy="4811557"/>
            <a:chOff x="132259" y="3171850"/>
            <a:chExt cx="6609109" cy="4811557"/>
          </a:xfrm>
        </p:grpSpPr>
        <p:sp>
          <p:nvSpPr>
            <p:cNvPr id="2" name="正方形/長方形 9">
              <a:extLst>
                <a:ext uri="{FF2B5EF4-FFF2-40B4-BE49-F238E27FC236}">
                  <a16:creationId xmlns:a16="http://schemas.microsoft.com/office/drawing/2014/main" id="{16D3FE81-A229-4004-A186-8C4CAE704DCE}"/>
                </a:ext>
              </a:extLst>
            </p:cNvPr>
            <p:cNvSpPr>
              <a:spLocks noChangeArrowheads="1"/>
            </p:cNvSpPr>
            <p:nvPr/>
          </p:nvSpPr>
          <p:spPr bwMode="auto">
            <a:xfrm>
              <a:off x="224273" y="3531890"/>
              <a:ext cx="813965" cy="1246203"/>
            </a:xfrm>
            <a:prstGeom prst="rect">
              <a:avLst/>
            </a:prstGeom>
            <a:solidFill>
              <a:srgbClr val="006C60"/>
            </a:solidFill>
            <a:ln>
              <a:noFill/>
            </a:ln>
          </p:spPr>
          <p:txBody>
            <a:bodyPr wrap="square" anchor="ctr">
              <a:no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第一部</a:t>
              </a:r>
              <a:endParaRPr lang="ja-JP" altLang="en-US" sz="1200" dirty="0">
                <a:solidFill>
                  <a:schemeClr val="bg1"/>
                </a:solidFill>
              </a:endParaRPr>
            </a:p>
          </p:txBody>
        </p:sp>
        <p:sp>
          <p:nvSpPr>
            <p:cNvPr id="2090" name="正方形/長方形 4"/>
            <p:cNvSpPr>
              <a:spLocks noChangeArrowheads="1"/>
            </p:cNvSpPr>
            <p:nvPr/>
          </p:nvSpPr>
          <p:spPr bwMode="auto">
            <a:xfrm>
              <a:off x="1110246" y="4035946"/>
              <a:ext cx="2707793" cy="752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10000"/>
                </a:lnSpc>
                <a:spcBef>
                  <a:spcPct val="0"/>
                </a:spcBef>
                <a:buFontTx/>
                <a:buNone/>
              </a:pPr>
              <a:r>
                <a:rPr lang="ja-JP" altLang="en-US" sz="1000" dirty="0">
                  <a:latin typeface="Meiryo UI" panose="020B0604030504040204" pitchFamily="50" charset="-128"/>
                  <a:ea typeface="Meiryo UI" panose="020B0604030504040204" pitchFamily="50" charset="-128"/>
                </a:rPr>
                <a:t>・最近のサイバー犯罪情勢</a:t>
              </a:r>
              <a:endParaRPr lang="en-US" altLang="ja-JP" sz="1000" dirty="0">
                <a:latin typeface="Meiryo UI" panose="020B0604030504040204" pitchFamily="50" charset="-128"/>
                <a:ea typeface="Meiryo UI" panose="020B0604030504040204" pitchFamily="50" charset="-128"/>
              </a:endParaRPr>
            </a:p>
            <a:p>
              <a:pPr eaLnBrk="1" hangingPunct="1">
                <a:lnSpc>
                  <a:spcPct val="110000"/>
                </a:lnSpc>
                <a:spcBef>
                  <a:spcPct val="0"/>
                </a:spcBef>
                <a:buFontTx/>
                <a:buNone/>
              </a:pPr>
              <a:r>
                <a:rPr lang="ja-JP" altLang="en-US" sz="1000" dirty="0">
                  <a:latin typeface="Meiryo UI" panose="020B0604030504040204" pitchFamily="50" charset="-128"/>
                  <a:ea typeface="Meiryo UI" panose="020B0604030504040204" pitchFamily="50" charset="-128"/>
                </a:rPr>
                <a:t>・ランサムウェアの脅威と対策</a:t>
              </a:r>
              <a:endParaRPr lang="en-US" altLang="ja-JP" sz="1000" dirty="0">
                <a:latin typeface="Meiryo UI" panose="020B0604030504040204" pitchFamily="50" charset="-128"/>
                <a:ea typeface="Meiryo UI" panose="020B0604030504040204" pitchFamily="50" charset="-128"/>
              </a:endParaRPr>
            </a:p>
            <a:p>
              <a:pPr eaLnBrk="1" hangingPunct="1">
                <a:lnSpc>
                  <a:spcPct val="110000"/>
                </a:lnSpc>
                <a:spcBef>
                  <a:spcPct val="0"/>
                </a:spcBef>
                <a:buFontTx/>
                <a:buNone/>
              </a:pPr>
              <a:r>
                <a:rPr lang="ja-JP" altLang="en-US" sz="1000" dirty="0">
                  <a:latin typeface="Meiryo UI" panose="020B0604030504040204" pitchFamily="50" charset="-128"/>
                  <a:ea typeface="Meiryo UI" panose="020B0604030504040204" pitchFamily="50" charset="-128"/>
                </a:rPr>
                <a:t>・大阪府警察の取組み</a:t>
              </a:r>
              <a:endParaRPr lang="en-US" altLang="ja-JP" sz="1000" dirty="0">
                <a:latin typeface="Meiryo UI" panose="020B0604030504040204" pitchFamily="50" charset="-128"/>
                <a:ea typeface="Meiryo UI" panose="020B0604030504040204" pitchFamily="50" charset="-128"/>
              </a:endParaRPr>
            </a:p>
            <a:p>
              <a:pPr eaLnBrk="1" hangingPunct="1">
                <a:lnSpc>
                  <a:spcPct val="110000"/>
                </a:lnSpc>
                <a:spcBef>
                  <a:spcPct val="0"/>
                </a:spcBef>
                <a:buFontTx/>
                <a:buNone/>
              </a:pPr>
              <a:r>
                <a:rPr lang="ja-JP" altLang="en-US" sz="1000" dirty="0">
                  <a:latin typeface="Meiryo UI" panose="020B0604030504040204" pitchFamily="50" charset="-128"/>
                  <a:ea typeface="Meiryo UI" panose="020B0604030504040204" pitchFamily="50" charset="-128"/>
                </a:rPr>
                <a:t>・マルウェア感染のデモンストレーション　　　　　　　　</a:t>
              </a:r>
            </a:p>
          </p:txBody>
        </p:sp>
        <p:sp>
          <p:nvSpPr>
            <p:cNvPr id="44" name="正方形/長方形 9">
              <a:extLst>
                <a:ext uri="{FF2B5EF4-FFF2-40B4-BE49-F238E27FC236}">
                  <a16:creationId xmlns:a16="http://schemas.microsoft.com/office/drawing/2014/main" id="{C00DCED8-3561-468E-B755-AD67F95962F7}"/>
                </a:ext>
              </a:extLst>
            </p:cNvPr>
            <p:cNvSpPr>
              <a:spLocks noChangeArrowheads="1"/>
            </p:cNvSpPr>
            <p:nvPr/>
          </p:nvSpPr>
          <p:spPr bwMode="auto">
            <a:xfrm>
              <a:off x="1137171" y="3531890"/>
              <a:ext cx="1551439" cy="261610"/>
            </a:xfrm>
            <a:prstGeom prst="rect">
              <a:avLst/>
            </a:prstGeom>
            <a:noFill/>
            <a:ln>
              <a:noFill/>
            </a:ln>
          </p:spPr>
          <p:txBody>
            <a:bodyPr wrap="squar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15:00</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16:00</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　 　　　</a:t>
              </a:r>
              <a:endParaRPr lang="ja-JP" altLang="en-US" sz="1050" dirty="0"/>
            </a:p>
          </p:txBody>
        </p:sp>
        <p:sp>
          <p:nvSpPr>
            <p:cNvPr id="47" name="正方形/長方形 9">
              <a:extLst>
                <a:ext uri="{FF2B5EF4-FFF2-40B4-BE49-F238E27FC236}">
                  <a16:creationId xmlns:a16="http://schemas.microsoft.com/office/drawing/2014/main" id="{2D86279B-E5DC-43C0-A9ED-A8D8E0189436}"/>
                </a:ext>
              </a:extLst>
            </p:cNvPr>
            <p:cNvSpPr>
              <a:spLocks noChangeArrowheads="1"/>
            </p:cNvSpPr>
            <p:nvPr/>
          </p:nvSpPr>
          <p:spPr bwMode="auto">
            <a:xfrm>
              <a:off x="1137171" y="3775694"/>
              <a:ext cx="2630848" cy="276999"/>
            </a:xfrm>
            <a:prstGeom prst="rect">
              <a:avLst/>
            </a:prstGeom>
            <a:noFill/>
            <a:ln>
              <a:noFill/>
            </a:ln>
          </p:spPr>
          <p:txBody>
            <a:bodyPr wrap="non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200" b="1" dirty="0">
                  <a:solidFill>
                    <a:srgbClr val="006C60"/>
                  </a:solidFill>
                  <a:latin typeface="Meiryo UI" panose="020B0604030504040204" pitchFamily="50" charset="-128"/>
                  <a:ea typeface="Meiryo UI" panose="020B0604030504040204" pitchFamily="50" charset="-128"/>
                  <a:cs typeface="Meiryo UI" panose="020B0604030504040204" pitchFamily="50" charset="-128"/>
                </a:rPr>
                <a:t>企業におけるサイバーセキュリティ対策　</a:t>
              </a:r>
              <a:endParaRPr lang="en-US" altLang="ja-JP" sz="1200" b="1" dirty="0">
                <a:solidFill>
                  <a:srgbClr val="006C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9">
              <a:extLst>
                <a:ext uri="{FF2B5EF4-FFF2-40B4-BE49-F238E27FC236}">
                  <a16:creationId xmlns:a16="http://schemas.microsoft.com/office/drawing/2014/main" id="{94C0012E-9A5A-4BD0-B69F-C40B4516E393}"/>
                </a:ext>
              </a:extLst>
            </p:cNvPr>
            <p:cNvSpPr>
              <a:spLocks noChangeArrowheads="1"/>
            </p:cNvSpPr>
            <p:nvPr/>
          </p:nvSpPr>
          <p:spPr bwMode="auto">
            <a:xfrm>
              <a:off x="224273" y="5291264"/>
              <a:ext cx="813965" cy="1246203"/>
            </a:xfrm>
            <a:prstGeom prst="rect">
              <a:avLst/>
            </a:prstGeom>
            <a:solidFill>
              <a:srgbClr val="006C60"/>
            </a:solidFill>
            <a:ln>
              <a:noFill/>
            </a:ln>
          </p:spPr>
          <p:txBody>
            <a:bodyPr wrap="square" anchor="ctr">
              <a:no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第二部</a:t>
              </a:r>
              <a:endParaRPr lang="ja-JP" altLang="en-US" sz="1200" dirty="0">
                <a:solidFill>
                  <a:schemeClr val="bg1"/>
                </a:solidFill>
              </a:endParaRPr>
            </a:p>
          </p:txBody>
        </p:sp>
        <p:sp>
          <p:nvSpPr>
            <p:cNvPr id="49" name="正方形/長方形 4">
              <a:extLst>
                <a:ext uri="{FF2B5EF4-FFF2-40B4-BE49-F238E27FC236}">
                  <a16:creationId xmlns:a16="http://schemas.microsoft.com/office/drawing/2014/main" id="{7D1A90D1-19A6-4E47-8054-CEA5DACED835}"/>
                </a:ext>
              </a:extLst>
            </p:cNvPr>
            <p:cNvSpPr>
              <a:spLocks noChangeArrowheads="1"/>
            </p:cNvSpPr>
            <p:nvPr/>
          </p:nvSpPr>
          <p:spPr bwMode="auto">
            <a:xfrm>
              <a:off x="1110246" y="5795320"/>
              <a:ext cx="2787943" cy="773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Tx/>
                <a:buNone/>
              </a:pPr>
              <a:r>
                <a:rPr lang="ja-JP" altLang="en-US" sz="1000" dirty="0">
                  <a:latin typeface="Meiryo UI" panose="020B0604030504040204" pitchFamily="50" charset="-128"/>
                  <a:ea typeface="Meiryo UI" panose="020B0604030504040204" pitchFamily="50" charset="-128"/>
                </a:rPr>
                <a:t>・サイバー攻撃による被害の実態</a:t>
              </a:r>
              <a:br>
                <a:rPr lang="ja-JP" altLang="en-US" sz="1000" dirty="0">
                  <a:latin typeface="Meiryo UI" panose="020B0604030504040204" pitchFamily="50" charset="-128"/>
                  <a:ea typeface="Meiryo UI" panose="020B0604030504040204" pitchFamily="50" charset="-128"/>
                </a:rPr>
              </a:br>
              <a:r>
                <a:rPr lang="ja-JP" altLang="en-US" sz="800" dirty="0">
                  <a:latin typeface="Meiryo UI" panose="020B0604030504040204" pitchFamily="50" charset="-128"/>
                  <a:ea typeface="Meiryo UI" panose="020B0604030504040204" pitchFamily="50" charset="-128"/>
                </a:rPr>
                <a:t>（ランサムウェア／標的型メール攻撃／サプライチェーン攻撃等）</a:t>
              </a:r>
            </a:p>
            <a:p>
              <a:pPr eaLnBrk="1" hangingPunct="1">
                <a:lnSpc>
                  <a:spcPct val="120000"/>
                </a:lnSpc>
                <a:spcBef>
                  <a:spcPct val="0"/>
                </a:spcBef>
                <a:buFontTx/>
                <a:buNone/>
              </a:pPr>
              <a:r>
                <a:rPr lang="ja-JP" altLang="en-US" sz="1000" dirty="0">
                  <a:latin typeface="Meiryo UI" panose="020B0604030504040204" pitchFamily="50" charset="-128"/>
                  <a:ea typeface="Meiryo UI" panose="020B0604030504040204" pitchFamily="50" charset="-128"/>
                </a:rPr>
                <a:t>・サイバー攻撃の特徴とメカニズム</a:t>
              </a:r>
            </a:p>
            <a:p>
              <a:pPr eaLnBrk="1" hangingPunct="1">
                <a:lnSpc>
                  <a:spcPct val="120000"/>
                </a:lnSpc>
                <a:spcBef>
                  <a:spcPct val="0"/>
                </a:spcBef>
                <a:buFontTx/>
                <a:buNone/>
              </a:pPr>
              <a:r>
                <a:rPr lang="ja-JP" altLang="en-US" sz="1000" dirty="0">
                  <a:latin typeface="Meiryo UI" panose="020B0604030504040204" pitchFamily="50" charset="-128"/>
                  <a:ea typeface="Meiryo UI" panose="020B0604030504040204" pitchFamily="50" charset="-128"/>
                </a:rPr>
                <a:t>・サイバーリスク対策のポイント　　　　　　　　</a:t>
              </a:r>
            </a:p>
          </p:txBody>
        </p:sp>
        <p:sp>
          <p:nvSpPr>
            <p:cNvPr id="50" name="正方形/長方形 9">
              <a:extLst>
                <a:ext uri="{FF2B5EF4-FFF2-40B4-BE49-F238E27FC236}">
                  <a16:creationId xmlns:a16="http://schemas.microsoft.com/office/drawing/2014/main" id="{47B95631-3EBC-4A92-9FB6-D9A1A4002427}"/>
                </a:ext>
              </a:extLst>
            </p:cNvPr>
            <p:cNvSpPr>
              <a:spLocks noChangeArrowheads="1"/>
            </p:cNvSpPr>
            <p:nvPr/>
          </p:nvSpPr>
          <p:spPr bwMode="auto">
            <a:xfrm>
              <a:off x="1137171" y="5291264"/>
              <a:ext cx="1551439" cy="261610"/>
            </a:xfrm>
            <a:prstGeom prst="rect">
              <a:avLst/>
            </a:prstGeom>
            <a:noFill/>
            <a:ln>
              <a:noFill/>
            </a:ln>
          </p:spPr>
          <p:txBody>
            <a:bodyPr wrap="squar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16:00</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16:45</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　 　　　</a:t>
              </a:r>
              <a:endParaRPr lang="ja-JP" altLang="en-US" sz="1050" dirty="0"/>
            </a:p>
          </p:txBody>
        </p:sp>
        <p:sp>
          <p:nvSpPr>
            <p:cNvPr id="51" name="正方形/長方形 9">
              <a:extLst>
                <a:ext uri="{FF2B5EF4-FFF2-40B4-BE49-F238E27FC236}">
                  <a16:creationId xmlns:a16="http://schemas.microsoft.com/office/drawing/2014/main" id="{83B05FEF-D496-462F-9F57-AE063DA42941}"/>
                </a:ext>
              </a:extLst>
            </p:cNvPr>
            <p:cNvSpPr>
              <a:spLocks noChangeArrowheads="1"/>
            </p:cNvSpPr>
            <p:nvPr/>
          </p:nvSpPr>
          <p:spPr bwMode="auto">
            <a:xfrm>
              <a:off x="1137171" y="5535068"/>
              <a:ext cx="2512226" cy="276999"/>
            </a:xfrm>
            <a:prstGeom prst="rect">
              <a:avLst/>
            </a:prstGeom>
            <a:noFill/>
            <a:ln>
              <a:noFill/>
            </a:ln>
          </p:spPr>
          <p:txBody>
            <a:bodyPr wrap="non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200" b="1" dirty="0">
                  <a:solidFill>
                    <a:srgbClr val="006C60"/>
                  </a:solidFill>
                  <a:latin typeface="Meiryo UI" panose="020B0604030504040204" pitchFamily="50" charset="-128"/>
                  <a:ea typeface="Meiryo UI" panose="020B0604030504040204" pitchFamily="50" charset="-128"/>
                  <a:cs typeface="Meiryo UI" panose="020B0604030504040204" pitchFamily="50" charset="-128"/>
                </a:rPr>
                <a:t>サイバー攻撃の実態と対策のポイント</a:t>
              </a:r>
            </a:p>
          </p:txBody>
        </p:sp>
        <p:sp>
          <p:nvSpPr>
            <p:cNvPr id="52" name="正方形/長方形 9">
              <a:extLst>
                <a:ext uri="{FF2B5EF4-FFF2-40B4-BE49-F238E27FC236}">
                  <a16:creationId xmlns:a16="http://schemas.microsoft.com/office/drawing/2014/main" id="{4381CCC6-2960-402B-81B1-735A2BA75A5C}"/>
                </a:ext>
              </a:extLst>
            </p:cNvPr>
            <p:cNvSpPr>
              <a:spLocks noChangeArrowheads="1"/>
            </p:cNvSpPr>
            <p:nvPr/>
          </p:nvSpPr>
          <p:spPr bwMode="auto">
            <a:xfrm>
              <a:off x="224273" y="6737204"/>
              <a:ext cx="813965" cy="1246203"/>
            </a:xfrm>
            <a:prstGeom prst="rect">
              <a:avLst/>
            </a:prstGeom>
            <a:solidFill>
              <a:srgbClr val="006C60"/>
            </a:solidFill>
            <a:ln>
              <a:noFill/>
            </a:ln>
          </p:spPr>
          <p:txBody>
            <a:bodyPr wrap="square" anchor="ctr">
              <a:no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0"/>
                </a:spcBef>
                <a:buFontTx/>
                <a:buNone/>
                <a:defRPr/>
              </a:pP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第三部</a:t>
              </a:r>
              <a:endParaRPr lang="ja-JP" altLang="en-US" sz="1200" dirty="0">
                <a:solidFill>
                  <a:schemeClr val="bg1"/>
                </a:solidFill>
              </a:endParaRPr>
            </a:p>
          </p:txBody>
        </p:sp>
        <p:sp>
          <p:nvSpPr>
            <p:cNvPr id="53" name="正方形/長方形 4">
              <a:extLst>
                <a:ext uri="{FF2B5EF4-FFF2-40B4-BE49-F238E27FC236}">
                  <a16:creationId xmlns:a16="http://schemas.microsoft.com/office/drawing/2014/main" id="{0635F48E-0B52-4BE1-B22A-80E7FC09A04A}"/>
                </a:ext>
              </a:extLst>
            </p:cNvPr>
            <p:cNvSpPr>
              <a:spLocks noChangeArrowheads="1"/>
            </p:cNvSpPr>
            <p:nvPr/>
          </p:nvSpPr>
          <p:spPr bwMode="auto">
            <a:xfrm>
              <a:off x="1110246" y="7241260"/>
              <a:ext cx="2994731" cy="440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Tx/>
                <a:buNone/>
              </a:pPr>
              <a:r>
                <a:rPr lang="ja-JP" altLang="en-US" sz="1000" dirty="0">
                  <a:latin typeface="Meiryo UI" panose="020B0604030504040204" pitchFamily="50" charset="-128"/>
                  <a:ea typeface="Meiryo UI" panose="020B0604030504040204" pitchFamily="50" charset="-128"/>
                </a:rPr>
                <a:t>・サイバー攻撃による財務ダメージを実例を交えてご紹介</a:t>
              </a:r>
              <a:endParaRPr lang="en-US" altLang="ja-JP" sz="1000" dirty="0">
                <a:latin typeface="Meiryo UI" panose="020B0604030504040204" pitchFamily="50" charset="-128"/>
                <a:ea typeface="Meiryo UI" panose="020B0604030504040204" pitchFamily="50" charset="-128"/>
              </a:endParaRPr>
            </a:p>
            <a:p>
              <a:pPr eaLnBrk="1" hangingPunct="1">
                <a:lnSpc>
                  <a:spcPct val="120000"/>
                </a:lnSpc>
                <a:spcBef>
                  <a:spcPct val="0"/>
                </a:spcBef>
                <a:buFontTx/>
                <a:buNone/>
              </a:pPr>
              <a:r>
                <a:rPr lang="ja-JP" altLang="en-US" sz="1000" dirty="0">
                  <a:latin typeface="Meiryo UI" panose="020B0604030504040204" pitchFamily="50" charset="-128"/>
                  <a:ea typeface="Meiryo UI" panose="020B0604030504040204" pitchFamily="50" charset="-128"/>
                </a:rPr>
                <a:t>・保険などによる有効なリスクファイナンス</a:t>
              </a:r>
            </a:p>
          </p:txBody>
        </p:sp>
        <p:sp>
          <p:nvSpPr>
            <p:cNvPr id="54" name="正方形/長方形 9">
              <a:extLst>
                <a:ext uri="{FF2B5EF4-FFF2-40B4-BE49-F238E27FC236}">
                  <a16:creationId xmlns:a16="http://schemas.microsoft.com/office/drawing/2014/main" id="{EFCA8DF5-A7DA-4416-811E-776D40009C65}"/>
                </a:ext>
              </a:extLst>
            </p:cNvPr>
            <p:cNvSpPr>
              <a:spLocks noChangeArrowheads="1"/>
            </p:cNvSpPr>
            <p:nvPr/>
          </p:nvSpPr>
          <p:spPr bwMode="auto">
            <a:xfrm>
              <a:off x="1137171" y="6737204"/>
              <a:ext cx="1551439" cy="261610"/>
            </a:xfrm>
            <a:prstGeom prst="rect">
              <a:avLst/>
            </a:prstGeom>
            <a:noFill/>
            <a:ln>
              <a:noFill/>
            </a:ln>
          </p:spPr>
          <p:txBody>
            <a:bodyPr wrap="squar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16:45</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17:00</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　 　　　</a:t>
              </a:r>
              <a:endParaRPr lang="ja-JP" altLang="en-US" sz="1050" dirty="0"/>
            </a:p>
          </p:txBody>
        </p:sp>
        <p:sp>
          <p:nvSpPr>
            <p:cNvPr id="55" name="正方形/長方形 9">
              <a:extLst>
                <a:ext uri="{FF2B5EF4-FFF2-40B4-BE49-F238E27FC236}">
                  <a16:creationId xmlns:a16="http://schemas.microsoft.com/office/drawing/2014/main" id="{707B6D27-D6E5-483D-885F-0FAB8EFAACFE}"/>
                </a:ext>
              </a:extLst>
            </p:cNvPr>
            <p:cNvSpPr>
              <a:spLocks noChangeArrowheads="1"/>
            </p:cNvSpPr>
            <p:nvPr/>
          </p:nvSpPr>
          <p:spPr bwMode="auto">
            <a:xfrm>
              <a:off x="1137171" y="6981008"/>
              <a:ext cx="2946640" cy="276999"/>
            </a:xfrm>
            <a:prstGeom prst="rect">
              <a:avLst/>
            </a:prstGeom>
            <a:noFill/>
            <a:ln>
              <a:noFill/>
            </a:ln>
          </p:spPr>
          <p:txBody>
            <a:bodyPr wrap="non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defRPr/>
              </a:pPr>
              <a:r>
                <a:rPr lang="ja-JP" altLang="en-US" sz="1200" b="1" dirty="0">
                  <a:solidFill>
                    <a:srgbClr val="006C60"/>
                  </a:solidFill>
                  <a:latin typeface="Meiryo UI" panose="020B0604030504040204" pitchFamily="50" charset="-128"/>
                  <a:ea typeface="Meiryo UI" panose="020B0604030504040204" pitchFamily="50" charset="-128"/>
                  <a:cs typeface="Meiryo UI" panose="020B0604030504040204" pitchFamily="50" charset="-128"/>
                </a:rPr>
                <a:t>サイバー攻撃の被害想定とリスクファイナンス</a:t>
              </a:r>
            </a:p>
          </p:txBody>
        </p:sp>
        <p:sp>
          <p:nvSpPr>
            <p:cNvPr id="64" name="正方形/長方形 5">
              <a:extLst>
                <a:ext uri="{FF2B5EF4-FFF2-40B4-BE49-F238E27FC236}">
                  <a16:creationId xmlns:a16="http://schemas.microsoft.com/office/drawing/2014/main" id="{51485B2C-1108-44BD-9F27-44F2DE8C6451}"/>
                </a:ext>
              </a:extLst>
            </p:cNvPr>
            <p:cNvSpPr>
              <a:spLocks noChangeArrowheads="1"/>
            </p:cNvSpPr>
            <p:nvPr/>
          </p:nvSpPr>
          <p:spPr bwMode="auto">
            <a:xfrm>
              <a:off x="4155819" y="3531890"/>
              <a:ext cx="2585549" cy="1329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300"/>
                </a:spcBef>
                <a:buFontTx/>
                <a:buNone/>
              </a:pPr>
              <a:r>
                <a:rPr lang="ja-JP" altLang="en-US" sz="900" b="1" dirty="0">
                  <a:latin typeface="Meiryo UI" panose="020B0604030504040204" pitchFamily="50" charset="-128"/>
                  <a:ea typeface="Meiryo UI" panose="020B0604030504040204" pitchFamily="50" charset="-128"/>
                </a:rPr>
                <a:t>大阪府警察本部　警務部　高度情報推進局</a:t>
              </a:r>
              <a:br>
                <a:rPr lang="en-US" altLang="ja-JP" sz="900" b="1" dirty="0">
                  <a:latin typeface="Meiryo UI" panose="020B0604030504040204" pitchFamily="50" charset="-128"/>
                  <a:ea typeface="Meiryo UI" panose="020B0604030504040204" pitchFamily="50" charset="-128"/>
                </a:rPr>
              </a:br>
              <a:r>
                <a:rPr lang="ja-JP" altLang="en-US" sz="900" b="1" dirty="0">
                  <a:latin typeface="Meiryo UI" panose="020B0604030504040204" pitchFamily="50" charset="-128"/>
                  <a:ea typeface="Meiryo UI" panose="020B0604030504040204" pitchFamily="50" charset="-128"/>
                </a:rPr>
                <a:t>サイバーセキュリティ対策課　管理官</a:t>
              </a:r>
              <a:endParaRPr lang="en-US" altLang="ja-JP" sz="900" b="1" dirty="0">
                <a:latin typeface="Meiryo UI" panose="020B0604030504040204" pitchFamily="50" charset="-128"/>
                <a:ea typeface="Meiryo UI" panose="020B0604030504040204" pitchFamily="50" charset="-128"/>
              </a:endParaRPr>
            </a:p>
            <a:p>
              <a:pPr eaLnBrk="1" hangingPunct="1">
                <a:spcBef>
                  <a:spcPts val="300"/>
                </a:spcBef>
                <a:buFontTx/>
                <a:buNone/>
              </a:pPr>
              <a:r>
                <a:rPr lang="ja-JP" altLang="en-US" sz="900" b="1" dirty="0">
                  <a:latin typeface="Meiryo UI" panose="020B0604030504040204" pitchFamily="50" charset="-128"/>
                  <a:ea typeface="Meiryo UI" panose="020B0604030504040204" pitchFamily="50" charset="-128"/>
                </a:rPr>
                <a:t>警視</a:t>
              </a:r>
              <a:r>
                <a:rPr lang="ja-JP" altLang="en-US" sz="1100" b="1" dirty="0">
                  <a:latin typeface="Meiryo UI" panose="020B0604030504040204" pitchFamily="50" charset="-128"/>
                  <a:ea typeface="Meiryo UI" panose="020B0604030504040204" pitchFamily="50" charset="-128"/>
                </a:rPr>
                <a:t>　奥地　英之　氏　</a:t>
              </a:r>
              <a:endParaRPr lang="en-US" altLang="ja-JP" sz="1100" b="1" dirty="0">
                <a:latin typeface="Meiryo UI" panose="020B0604030504040204" pitchFamily="50" charset="-128"/>
                <a:ea typeface="Meiryo UI" panose="020B0604030504040204" pitchFamily="50" charset="-128"/>
              </a:endParaRPr>
            </a:p>
            <a:p>
              <a:pPr eaLnBrk="1" hangingPunct="1">
                <a:spcBef>
                  <a:spcPct val="0"/>
                </a:spcBef>
                <a:buFontTx/>
                <a:buNone/>
              </a:pPr>
              <a:endParaRPr lang="en-US" altLang="ja-JP" sz="700" dirty="0">
                <a:latin typeface="Meiryo UI" panose="020B0604030504040204" pitchFamily="50" charset="-128"/>
                <a:ea typeface="Meiryo UI" panose="020B0604030504040204" pitchFamily="50" charset="-128"/>
              </a:endParaRPr>
            </a:p>
            <a:p>
              <a:pPr eaLnBrk="1" hangingPunct="1">
                <a:lnSpc>
                  <a:spcPct val="120000"/>
                </a:lnSpc>
                <a:spcBef>
                  <a:spcPct val="0"/>
                </a:spcBef>
                <a:buFontTx/>
                <a:buNone/>
              </a:pPr>
              <a:r>
                <a:rPr lang="ja-JP" altLang="en-US" sz="800" dirty="0">
                  <a:latin typeface="Meiryo UI" panose="020B0604030504040204" pitchFamily="50" charset="-128"/>
                  <a:ea typeface="Meiryo UI" panose="020B0604030504040204" pitchFamily="50" charset="-128"/>
                </a:rPr>
                <a:t>犯罪に利用された電子機器の解析やサイバー犯罪捜査の支援業務に従事。現在、大阪府警察本部サイバーセキュリティ対策課において、府民や企業のサイバー犯罪にかかる防犯対策及び大阪府警察のサイバー人材育成を担当。　</a:t>
              </a:r>
              <a:endParaRPr lang="ja-JP" altLang="en-US" sz="1200" dirty="0">
                <a:latin typeface="Meiryo UI" panose="020B0604030504040204" pitchFamily="50" charset="-128"/>
                <a:ea typeface="Meiryo UI" panose="020B0604030504040204" pitchFamily="50" charset="-128"/>
              </a:endParaRPr>
            </a:p>
          </p:txBody>
        </p:sp>
        <p:grpSp>
          <p:nvGrpSpPr>
            <p:cNvPr id="17" name="グループ化 16">
              <a:extLst>
                <a:ext uri="{FF2B5EF4-FFF2-40B4-BE49-F238E27FC236}">
                  <a16:creationId xmlns:a16="http://schemas.microsoft.com/office/drawing/2014/main" id="{08C94AC7-44A1-4FE6-ABCC-DC25FC77D8E7}"/>
                </a:ext>
              </a:extLst>
            </p:cNvPr>
            <p:cNvGrpSpPr/>
            <p:nvPr/>
          </p:nvGrpSpPr>
          <p:grpSpPr>
            <a:xfrm>
              <a:off x="132259" y="3171850"/>
              <a:ext cx="6593483" cy="338554"/>
              <a:chOff x="174141" y="3322508"/>
              <a:chExt cx="6593483" cy="338554"/>
            </a:xfrm>
          </p:grpSpPr>
          <p:sp>
            <p:nvSpPr>
              <p:cNvPr id="16" name="正方形/長方形 15">
                <a:extLst>
                  <a:ext uri="{FF2B5EF4-FFF2-40B4-BE49-F238E27FC236}">
                    <a16:creationId xmlns:a16="http://schemas.microsoft.com/office/drawing/2014/main" id="{E5BB7822-8388-4776-890F-9BE618E14CC7}"/>
                  </a:ext>
                </a:extLst>
              </p:cNvPr>
              <p:cNvSpPr/>
              <p:nvPr/>
            </p:nvSpPr>
            <p:spPr bwMode="auto">
              <a:xfrm>
                <a:off x="174141" y="3462082"/>
                <a:ext cx="6593483" cy="59407"/>
              </a:xfrm>
              <a:prstGeom prst="rect">
                <a:avLst/>
              </a:prstGeom>
              <a:solidFill>
                <a:srgbClr val="006C60"/>
              </a:solidFill>
              <a:ln>
                <a:noFill/>
              </a:ln>
            </p:spPr>
            <p:txBody>
              <a:bodyPr rtlCol="0" anchor="ctr">
                <a:sp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テキスト ボックス 40">
                <a:extLst>
                  <a:ext uri="{FF2B5EF4-FFF2-40B4-BE49-F238E27FC236}">
                    <a16:creationId xmlns:a16="http://schemas.microsoft.com/office/drawing/2014/main" id="{A260E23D-19CF-41AC-B4CA-1C8D52502A91}"/>
                  </a:ext>
                </a:extLst>
              </p:cNvPr>
              <p:cNvSpPr txBox="1"/>
              <p:nvPr/>
            </p:nvSpPr>
            <p:spPr>
              <a:xfrm>
                <a:off x="2790042" y="3322508"/>
                <a:ext cx="1277915" cy="338554"/>
              </a:xfrm>
              <a:prstGeom prst="rect">
                <a:avLst/>
              </a:prstGeom>
              <a:solidFill>
                <a:srgbClr val="FFFFFF"/>
              </a:solidFill>
              <a:ln>
                <a:noFill/>
              </a:ln>
            </p:spPr>
            <p:txBody>
              <a:bodyPr wrap="none" anchor="ctr">
                <a:spAutoFit/>
              </a:bodyPr>
              <a:lstStyle/>
              <a:p>
                <a:pPr algn="ctr" eaLnBrk="1" hangingPunct="1">
                  <a:defRPr/>
                </a:pPr>
                <a:r>
                  <a:rPr lang="ja-JP" altLang="en-US" sz="1600" b="1" dirty="0">
                    <a:solidFill>
                      <a:srgbClr val="006C60"/>
                    </a:solidFill>
                    <a:latin typeface="Meiryo UI" panose="020B0604030504040204" pitchFamily="50" charset="-128"/>
                    <a:ea typeface="Meiryo UI" panose="020B0604030504040204" pitchFamily="50" charset="-128"/>
                    <a:cs typeface="Meiryo UI" panose="020B0604030504040204" pitchFamily="50" charset="-128"/>
                  </a:rPr>
                  <a:t>　特別講演　</a:t>
                </a:r>
              </a:p>
            </p:txBody>
          </p:sp>
        </p:grpSp>
        <p:grpSp>
          <p:nvGrpSpPr>
            <p:cNvPr id="65" name="グループ化 64">
              <a:extLst>
                <a:ext uri="{FF2B5EF4-FFF2-40B4-BE49-F238E27FC236}">
                  <a16:creationId xmlns:a16="http://schemas.microsoft.com/office/drawing/2014/main" id="{D985390A-BF4D-4FBC-AB30-9E0F784548C4}"/>
                </a:ext>
              </a:extLst>
            </p:cNvPr>
            <p:cNvGrpSpPr/>
            <p:nvPr/>
          </p:nvGrpSpPr>
          <p:grpSpPr>
            <a:xfrm>
              <a:off x="132259" y="4900042"/>
              <a:ext cx="6593483" cy="338554"/>
              <a:chOff x="174141" y="3322508"/>
              <a:chExt cx="6593483" cy="338554"/>
            </a:xfrm>
          </p:grpSpPr>
          <p:sp>
            <p:nvSpPr>
              <p:cNvPr id="66" name="正方形/長方形 65">
                <a:extLst>
                  <a:ext uri="{FF2B5EF4-FFF2-40B4-BE49-F238E27FC236}">
                    <a16:creationId xmlns:a16="http://schemas.microsoft.com/office/drawing/2014/main" id="{F00F126D-A707-4F2E-BD28-0CD460970ECC}"/>
                  </a:ext>
                </a:extLst>
              </p:cNvPr>
              <p:cNvSpPr/>
              <p:nvPr/>
            </p:nvSpPr>
            <p:spPr bwMode="auto">
              <a:xfrm>
                <a:off x="174141" y="3462082"/>
                <a:ext cx="6593483" cy="59407"/>
              </a:xfrm>
              <a:prstGeom prst="rect">
                <a:avLst/>
              </a:prstGeom>
              <a:solidFill>
                <a:srgbClr val="006C60"/>
              </a:solidFill>
              <a:ln>
                <a:noFill/>
              </a:ln>
            </p:spPr>
            <p:txBody>
              <a:bodyPr rtlCol="0" anchor="ctr">
                <a:sp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テキスト ボックス 66">
                <a:extLst>
                  <a:ext uri="{FF2B5EF4-FFF2-40B4-BE49-F238E27FC236}">
                    <a16:creationId xmlns:a16="http://schemas.microsoft.com/office/drawing/2014/main" id="{FBD015CC-17E2-4F0E-863A-C00C5459A5E3}"/>
                  </a:ext>
                </a:extLst>
              </p:cNvPr>
              <p:cNvSpPr txBox="1"/>
              <p:nvPr/>
            </p:nvSpPr>
            <p:spPr>
              <a:xfrm>
                <a:off x="2872597" y="3322508"/>
                <a:ext cx="1112805" cy="338554"/>
              </a:xfrm>
              <a:prstGeom prst="rect">
                <a:avLst/>
              </a:prstGeom>
              <a:solidFill>
                <a:srgbClr val="FFFFFF"/>
              </a:solidFill>
              <a:ln>
                <a:noFill/>
              </a:ln>
            </p:spPr>
            <p:txBody>
              <a:bodyPr wrap="none" anchor="ctr">
                <a:spAutoFit/>
              </a:bodyPr>
              <a:lstStyle/>
              <a:p>
                <a:pPr algn="ctr" eaLnBrk="1" hangingPunct="1">
                  <a:defRPr/>
                </a:pPr>
                <a:r>
                  <a:rPr lang="ja-JP" altLang="en-US" sz="1600" b="1" dirty="0">
                    <a:solidFill>
                      <a:srgbClr val="006C60"/>
                    </a:solidFill>
                    <a:latin typeface="Meiryo UI" panose="020B0604030504040204" pitchFamily="50" charset="-128"/>
                    <a:ea typeface="Meiryo UI" panose="020B0604030504040204" pitchFamily="50" charset="-128"/>
                    <a:cs typeface="Meiryo UI" panose="020B0604030504040204" pitchFamily="50" charset="-128"/>
                  </a:rPr>
                  <a:t>　セミナー　</a:t>
                </a:r>
              </a:p>
            </p:txBody>
          </p:sp>
        </p:grpSp>
        <p:sp>
          <p:nvSpPr>
            <p:cNvPr id="68" name="正方形/長方形 5">
              <a:extLst>
                <a:ext uri="{FF2B5EF4-FFF2-40B4-BE49-F238E27FC236}">
                  <a16:creationId xmlns:a16="http://schemas.microsoft.com/office/drawing/2014/main" id="{D2CC7B24-AC14-4116-8F72-4F4B8D0476BC}"/>
                </a:ext>
              </a:extLst>
            </p:cNvPr>
            <p:cNvSpPr>
              <a:spLocks noChangeArrowheads="1"/>
            </p:cNvSpPr>
            <p:nvPr/>
          </p:nvSpPr>
          <p:spPr bwMode="auto">
            <a:xfrm>
              <a:off x="4155819" y="5285774"/>
              <a:ext cx="2585549" cy="1329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300"/>
                </a:spcBef>
                <a:buFontTx/>
                <a:buNone/>
              </a:pPr>
              <a:r>
                <a:rPr lang="en-US" altLang="ja-JP" sz="900" b="1" dirty="0">
                  <a:latin typeface="Meiryo UI" panose="020B0604030504040204" pitchFamily="50" charset="-128"/>
                  <a:ea typeface="Meiryo UI" panose="020B0604030504040204" pitchFamily="50" charset="-128"/>
                </a:rPr>
                <a:t>MS</a:t>
              </a:r>
              <a:r>
                <a:rPr lang="ja-JP" altLang="en-US" sz="900" b="1" dirty="0">
                  <a:latin typeface="Meiryo UI" panose="020B0604030504040204" pitchFamily="50" charset="-128"/>
                  <a:ea typeface="Meiryo UI" panose="020B0604030504040204" pitchFamily="50" charset="-128"/>
                </a:rPr>
                <a:t>＆</a:t>
              </a:r>
              <a:r>
                <a:rPr lang="en-US" altLang="ja-JP" sz="900" b="1" dirty="0">
                  <a:latin typeface="Meiryo UI" panose="020B0604030504040204" pitchFamily="50" charset="-128"/>
                  <a:ea typeface="Meiryo UI" panose="020B0604030504040204" pitchFamily="50" charset="-128"/>
                </a:rPr>
                <a:t>AD</a:t>
              </a:r>
              <a:r>
                <a:rPr lang="ja-JP" altLang="en-US" sz="900" b="1" dirty="0">
                  <a:latin typeface="Meiryo UI" panose="020B0604030504040204" pitchFamily="50" charset="-128"/>
                  <a:ea typeface="Meiryo UI" panose="020B0604030504040204" pitchFamily="50" charset="-128"/>
                </a:rPr>
                <a:t>インタリスク総研</a:t>
              </a:r>
              <a:endParaRPr lang="en-US" altLang="ja-JP" sz="900" b="1" dirty="0">
                <a:latin typeface="Meiryo UI" panose="020B0604030504040204" pitchFamily="50" charset="-128"/>
                <a:ea typeface="Meiryo UI" panose="020B0604030504040204" pitchFamily="50" charset="-128"/>
              </a:endParaRPr>
            </a:p>
            <a:p>
              <a:pPr eaLnBrk="1" hangingPunct="1">
                <a:spcBef>
                  <a:spcPts val="300"/>
                </a:spcBef>
                <a:buFontTx/>
                <a:buNone/>
              </a:pPr>
              <a:r>
                <a:rPr lang="ja-JP" altLang="en-US" sz="900" b="1" dirty="0">
                  <a:latin typeface="Meiryo UI" panose="020B0604030504040204" pitchFamily="50" charset="-128"/>
                  <a:ea typeface="Meiryo UI" panose="020B0604030504040204" pitchFamily="50" charset="-128"/>
                </a:rPr>
                <a:t>上席コンサルタント</a:t>
              </a:r>
              <a:r>
                <a:rPr lang="ja-JP" altLang="en-US" sz="1100" b="1" dirty="0">
                  <a:latin typeface="Meiryo UI" panose="020B0604030504040204" pitchFamily="50" charset="-128"/>
                  <a:ea typeface="Meiryo UI" panose="020B0604030504040204" pitchFamily="50" charset="-128"/>
                </a:rPr>
                <a:t>　角田　悠樹　氏</a:t>
              </a:r>
            </a:p>
            <a:p>
              <a:pPr eaLnBrk="1" hangingPunct="1">
                <a:spcBef>
                  <a:spcPct val="0"/>
                </a:spcBef>
                <a:buFontTx/>
                <a:buNone/>
              </a:pPr>
              <a:endParaRPr lang="en-US" altLang="ja-JP" sz="700" dirty="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800" dirty="0">
                  <a:latin typeface="Meiryo UI" panose="020B0604030504040204" pitchFamily="50" charset="-128"/>
                  <a:ea typeface="Meiryo UI" panose="020B0604030504040204" pitchFamily="50" charset="-128"/>
                </a:rPr>
                <a:t>企業のサイバーリスク対応体制強化に関するコンサル</a:t>
              </a:r>
            </a:p>
            <a:p>
              <a:pPr eaLnBrk="1" hangingPunct="1">
                <a:spcBef>
                  <a:spcPct val="0"/>
                </a:spcBef>
                <a:buFontTx/>
                <a:buNone/>
              </a:pPr>
              <a:r>
                <a:rPr lang="ja-JP" altLang="en-US" sz="800" dirty="0">
                  <a:latin typeface="Meiryo UI" panose="020B0604030504040204" pitchFamily="50" charset="-128"/>
                  <a:ea typeface="Meiryo UI" panose="020B0604030504040204" pitchFamily="50" charset="-128"/>
                </a:rPr>
                <a:t>ティングや有事の訓練支援、新規サービス開発に従事。</a:t>
              </a:r>
            </a:p>
            <a:p>
              <a:pPr eaLnBrk="1" hangingPunct="1">
                <a:spcBef>
                  <a:spcPct val="0"/>
                </a:spcBef>
                <a:buFontTx/>
                <a:buNone/>
              </a:pPr>
              <a:r>
                <a:rPr lang="ja-JP" altLang="en-US" sz="800" dirty="0">
                  <a:latin typeface="Meiryo UI" panose="020B0604030504040204" pitchFamily="50" charset="-128"/>
                  <a:ea typeface="Meiryo UI" panose="020B0604030504040204" pitchFamily="50" charset="-128"/>
                </a:rPr>
                <a:t>前職では金融企業のシステムの開発やサイバーセキュリティ</a:t>
              </a:r>
            </a:p>
            <a:p>
              <a:pPr eaLnBrk="1" hangingPunct="1">
                <a:spcBef>
                  <a:spcPct val="0"/>
                </a:spcBef>
                <a:buFontTx/>
                <a:buNone/>
              </a:pPr>
              <a:r>
                <a:rPr lang="ja-JP" altLang="en-US" sz="800" dirty="0">
                  <a:latin typeface="Meiryo UI" panose="020B0604030504040204" pitchFamily="50" charset="-128"/>
                  <a:ea typeface="Meiryo UI" panose="020B0604030504040204" pitchFamily="50" charset="-128"/>
                </a:rPr>
                <a:t>対策の推進を担当。</a:t>
              </a:r>
            </a:p>
          </p:txBody>
        </p:sp>
        <p:sp>
          <p:nvSpPr>
            <p:cNvPr id="69" name="正方形/長方形 5">
              <a:extLst>
                <a:ext uri="{FF2B5EF4-FFF2-40B4-BE49-F238E27FC236}">
                  <a16:creationId xmlns:a16="http://schemas.microsoft.com/office/drawing/2014/main" id="{A646BA34-6B9B-4ACE-AA05-FEB0859FC844}"/>
                </a:ext>
              </a:extLst>
            </p:cNvPr>
            <p:cNvSpPr>
              <a:spLocks noChangeArrowheads="1"/>
            </p:cNvSpPr>
            <p:nvPr/>
          </p:nvSpPr>
          <p:spPr bwMode="auto">
            <a:xfrm>
              <a:off x="4155819" y="6753271"/>
              <a:ext cx="1877437"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ts val="300"/>
                </a:spcBef>
                <a:buFontTx/>
                <a:buNone/>
              </a:pPr>
              <a:r>
                <a:rPr lang="ja-JP" altLang="en-US" sz="900" b="1" dirty="0">
                  <a:latin typeface="Meiryo UI" panose="020B0604030504040204" pitchFamily="50" charset="-128"/>
                  <a:ea typeface="Meiryo UI" panose="020B0604030504040204" pitchFamily="50" charset="-128"/>
                </a:rPr>
                <a:t>三井住友海上火災保険株式会社</a:t>
              </a:r>
              <a:br>
                <a:rPr lang="en-US" altLang="ja-JP" sz="900" b="1" dirty="0">
                  <a:latin typeface="Meiryo UI" panose="020B0604030504040204" pitchFamily="50" charset="-128"/>
                  <a:ea typeface="Meiryo UI" panose="020B0604030504040204" pitchFamily="50" charset="-128"/>
                </a:rPr>
              </a:br>
              <a:r>
                <a:rPr lang="zh-TW" altLang="en-US" sz="900" b="1" dirty="0">
                  <a:latin typeface="Meiryo UI" panose="020B0604030504040204" pitchFamily="50" charset="-128"/>
                  <a:ea typeface="Meiryo UI" panose="020B0604030504040204" pitchFamily="50" charset="-128"/>
                </a:rPr>
                <a:t>関西企業営業第三部　公務開発室</a:t>
              </a:r>
              <a:endParaRPr lang="en-US" altLang="ja-JP" sz="900" b="1" dirty="0">
                <a:latin typeface="Meiryo UI" panose="020B0604030504040204" pitchFamily="50" charset="-128"/>
                <a:ea typeface="Meiryo UI" panose="020B0604030504040204" pitchFamily="50" charset="-128"/>
              </a:endParaRPr>
            </a:p>
            <a:p>
              <a:pPr eaLnBrk="1" hangingPunct="1">
                <a:spcBef>
                  <a:spcPts val="300"/>
                </a:spcBef>
                <a:buFontTx/>
                <a:buNone/>
              </a:pPr>
              <a:r>
                <a:rPr lang="ja-JP" altLang="en-US" sz="1100" b="1" dirty="0">
                  <a:latin typeface="Meiryo UI" panose="020B0604030504040204" pitchFamily="50" charset="-128"/>
                  <a:ea typeface="Meiryo UI" panose="020B0604030504040204" pitchFamily="50" charset="-128"/>
                </a:rPr>
                <a:t>中森　有紀</a:t>
              </a:r>
            </a:p>
          </p:txBody>
        </p:sp>
      </p:grpSp>
      <p:grpSp>
        <p:nvGrpSpPr>
          <p:cNvPr id="21" name="グループ化 20">
            <a:extLst>
              <a:ext uri="{FF2B5EF4-FFF2-40B4-BE49-F238E27FC236}">
                <a16:creationId xmlns:a16="http://schemas.microsoft.com/office/drawing/2014/main" id="{CD24E6EC-0D9D-48CE-A3E9-9D347B3132D6}"/>
              </a:ext>
            </a:extLst>
          </p:cNvPr>
          <p:cNvGrpSpPr/>
          <p:nvPr/>
        </p:nvGrpSpPr>
        <p:grpSpPr>
          <a:xfrm>
            <a:off x="682979" y="8250515"/>
            <a:ext cx="5492042" cy="475980"/>
            <a:chOff x="-30095" y="8254972"/>
            <a:chExt cx="5492042" cy="475980"/>
          </a:xfrm>
        </p:grpSpPr>
        <p:sp>
          <p:nvSpPr>
            <p:cNvPr id="38" name="テキスト ボックス 37"/>
            <p:cNvSpPr txBox="1"/>
            <p:nvPr/>
          </p:nvSpPr>
          <p:spPr bwMode="gray">
            <a:xfrm>
              <a:off x="-30095" y="8254972"/>
              <a:ext cx="4200189" cy="461665"/>
            </a:xfrm>
            <a:prstGeom prst="rect">
              <a:avLst/>
            </a:prstGeom>
            <a:noFill/>
            <a:ln>
              <a:noFill/>
            </a:ln>
          </p:spPr>
          <p:txBody>
            <a:bodyPr wrap="none" anchor="ctr">
              <a:spAutoFit/>
            </a:bodyPr>
            <a:lstStyle/>
            <a:p>
              <a:pPr eaLnBrk="1" hangingPunct="1">
                <a:spcBef>
                  <a:spcPts val="600"/>
                </a:spcBef>
                <a:spcAft>
                  <a:spcPts val="0"/>
                </a:spcAft>
                <a:tabLst>
                  <a:tab pos="675640" algn="l"/>
                </a:tabLst>
                <a:defRPr/>
              </a:pPr>
              <a:r>
                <a:rPr lang="ja-JP" altLang="en-US" sz="2400" b="1" kern="100" dirty="0">
                  <a:ln w="57150">
                    <a:solidFill>
                      <a:schemeClr val="bg1"/>
                    </a:solidFill>
                  </a:ln>
                  <a:solidFill>
                    <a:schemeClr val="bg1"/>
                  </a:solidFill>
                  <a:latin typeface="Meiryo UI" panose="020B0604030504040204" pitchFamily="50" charset="-128"/>
                  <a:ea typeface="Meiryo UI" panose="020B0604030504040204" pitchFamily="50" charset="-128"/>
                </a:rPr>
                <a:t>日 時：</a:t>
              </a:r>
              <a:r>
                <a:rPr lang="en-US" altLang="ja-JP" sz="2400" b="1" kern="100" dirty="0">
                  <a:ln w="57150">
                    <a:solidFill>
                      <a:schemeClr val="bg1"/>
                    </a:solidFill>
                  </a:ln>
                  <a:solidFill>
                    <a:schemeClr val="bg1"/>
                  </a:solidFill>
                  <a:latin typeface="Meiryo UI" panose="020B0604030504040204" pitchFamily="50" charset="-128"/>
                  <a:ea typeface="Meiryo UI" panose="020B0604030504040204" pitchFamily="50" charset="-128"/>
                </a:rPr>
                <a:t>2026</a:t>
              </a:r>
              <a:r>
                <a:rPr lang="ja-JP" altLang="en-US" sz="900" b="1" kern="100" dirty="0">
                  <a:ln w="57150">
                    <a:solidFill>
                      <a:schemeClr val="bg1"/>
                    </a:solidFill>
                  </a:ln>
                  <a:solidFill>
                    <a:schemeClr val="bg1"/>
                  </a:solidFill>
                  <a:latin typeface="Meiryo UI" panose="020B0604030504040204" pitchFamily="50" charset="-128"/>
                  <a:ea typeface="Meiryo UI" panose="020B0604030504040204" pitchFamily="50" charset="-128"/>
                </a:rPr>
                <a:t> </a:t>
              </a:r>
              <a:r>
                <a:rPr lang="ja-JP" altLang="en-US" sz="1600" b="1" kern="100" dirty="0">
                  <a:ln w="57150">
                    <a:solidFill>
                      <a:schemeClr val="bg1"/>
                    </a:solidFill>
                  </a:ln>
                  <a:solidFill>
                    <a:schemeClr val="bg1"/>
                  </a:solidFill>
                  <a:latin typeface="Meiryo UI" panose="020B0604030504040204" pitchFamily="50" charset="-128"/>
                  <a:ea typeface="Meiryo UI" panose="020B0604030504040204" pitchFamily="50" charset="-128"/>
                </a:rPr>
                <a:t>年</a:t>
              </a:r>
              <a:r>
                <a:rPr lang="ja-JP" altLang="en-US" sz="1200" b="1" kern="100" dirty="0">
                  <a:ln w="57150">
                    <a:solidFill>
                      <a:schemeClr val="bg1"/>
                    </a:solidFill>
                  </a:ln>
                  <a:solidFill>
                    <a:schemeClr val="bg1"/>
                  </a:solidFill>
                  <a:latin typeface="Meiryo UI" panose="020B0604030504040204" pitchFamily="50" charset="-128"/>
                  <a:ea typeface="Meiryo UI" panose="020B0604030504040204" pitchFamily="50" charset="-128"/>
                </a:rPr>
                <a:t> </a:t>
              </a:r>
              <a:r>
                <a:rPr lang="en-US" altLang="ja-JP" sz="2400" b="1" kern="100" dirty="0">
                  <a:ln w="57150">
                    <a:solidFill>
                      <a:schemeClr val="bg1"/>
                    </a:solidFill>
                  </a:ln>
                  <a:solidFill>
                    <a:schemeClr val="bg1"/>
                  </a:solidFill>
                  <a:latin typeface="Meiryo UI" panose="020B0604030504040204" pitchFamily="50" charset="-128"/>
                  <a:ea typeface="Meiryo UI" panose="020B0604030504040204" pitchFamily="50" charset="-128"/>
                </a:rPr>
                <a:t>5</a:t>
              </a:r>
              <a:r>
                <a:rPr lang="en-US" altLang="ja-JP" sz="900" b="1" kern="100" dirty="0">
                  <a:ln w="57150">
                    <a:solidFill>
                      <a:schemeClr val="bg1"/>
                    </a:solidFill>
                  </a:ln>
                  <a:solidFill>
                    <a:schemeClr val="bg1"/>
                  </a:solidFill>
                  <a:latin typeface="Meiryo UI" panose="020B0604030504040204" pitchFamily="50" charset="-128"/>
                  <a:ea typeface="Meiryo UI" panose="020B0604030504040204" pitchFamily="50" charset="-128"/>
                </a:rPr>
                <a:t> </a:t>
              </a:r>
              <a:r>
                <a:rPr lang="ja-JP" altLang="ja-JP" sz="1600" b="1" kern="100" dirty="0">
                  <a:ln w="57150">
                    <a:solidFill>
                      <a:schemeClr val="bg1"/>
                    </a:solidFill>
                  </a:ln>
                  <a:solidFill>
                    <a:schemeClr val="bg1"/>
                  </a:solidFill>
                  <a:latin typeface="Meiryo UI" panose="020B0604030504040204" pitchFamily="50" charset="-128"/>
                  <a:ea typeface="Meiryo UI" panose="020B0604030504040204" pitchFamily="50" charset="-128"/>
                </a:rPr>
                <a:t>月</a:t>
              </a:r>
              <a:r>
                <a:rPr lang="en-US" altLang="ja-JP" sz="1200" b="1" kern="100" dirty="0">
                  <a:ln w="57150">
                    <a:solidFill>
                      <a:schemeClr val="bg1"/>
                    </a:solidFill>
                  </a:ln>
                  <a:solidFill>
                    <a:schemeClr val="bg1"/>
                  </a:solidFill>
                  <a:latin typeface="Meiryo UI" panose="020B0604030504040204" pitchFamily="50" charset="-128"/>
                  <a:ea typeface="Meiryo UI" panose="020B0604030504040204" pitchFamily="50" charset="-128"/>
                </a:rPr>
                <a:t> </a:t>
              </a:r>
              <a:r>
                <a:rPr lang="en-US" altLang="ja-JP" sz="2400" b="1" kern="100" dirty="0">
                  <a:ln w="57150">
                    <a:solidFill>
                      <a:schemeClr val="bg1"/>
                    </a:solidFill>
                  </a:ln>
                  <a:solidFill>
                    <a:schemeClr val="bg1"/>
                  </a:solidFill>
                  <a:latin typeface="Meiryo UI" panose="020B0604030504040204" pitchFamily="50" charset="-128"/>
                  <a:ea typeface="Meiryo UI" panose="020B0604030504040204" pitchFamily="50" charset="-128"/>
                </a:rPr>
                <a:t>14</a:t>
              </a:r>
              <a:r>
                <a:rPr lang="en-US" altLang="ja-JP" sz="900" b="1" kern="100" dirty="0">
                  <a:ln w="57150">
                    <a:solidFill>
                      <a:schemeClr val="bg1"/>
                    </a:solidFill>
                  </a:ln>
                  <a:solidFill>
                    <a:schemeClr val="bg1"/>
                  </a:solidFill>
                  <a:latin typeface="Meiryo UI" panose="020B0604030504040204" pitchFamily="50" charset="-128"/>
                  <a:ea typeface="Meiryo UI" panose="020B0604030504040204" pitchFamily="50" charset="-128"/>
                </a:rPr>
                <a:t> </a:t>
              </a:r>
              <a:r>
                <a:rPr lang="ja-JP" altLang="ja-JP" sz="1600" b="1" kern="100" dirty="0">
                  <a:ln w="57150">
                    <a:solidFill>
                      <a:schemeClr val="bg1"/>
                    </a:solidFill>
                  </a:ln>
                  <a:solidFill>
                    <a:schemeClr val="bg1"/>
                  </a:solidFill>
                  <a:latin typeface="Meiryo UI" panose="020B0604030504040204" pitchFamily="50" charset="-128"/>
                  <a:ea typeface="Meiryo UI" panose="020B0604030504040204" pitchFamily="50" charset="-128"/>
                </a:rPr>
                <a:t>日</a:t>
              </a:r>
              <a:r>
                <a:rPr lang="ja-JP" altLang="ja-JP" b="1" kern="100" dirty="0">
                  <a:ln w="57150">
                    <a:solidFill>
                      <a:schemeClr val="bg1"/>
                    </a:solidFill>
                  </a:ln>
                  <a:solidFill>
                    <a:schemeClr val="bg1"/>
                  </a:solidFill>
                  <a:latin typeface="Meiryo UI" panose="020B0604030504040204" pitchFamily="50" charset="-128"/>
                  <a:ea typeface="Meiryo UI" panose="020B0604030504040204" pitchFamily="50" charset="-128"/>
                </a:rPr>
                <a:t>（</a:t>
              </a:r>
              <a:r>
                <a:rPr lang="ja-JP" altLang="en-US" b="1" kern="100" dirty="0">
                  <a:ln w="57150">
                    <a:solidFill>
                      <a:schemeClr val="bg1"/>
                    </a:solidFill>
                  </a:ln>
                  <a:solidFill>
                    <a:schemeClr val="bg1"/>
                  </a:solidFill>
                  <a:latin typeface="Meiryo UI" panose="020B0604030504040204" pitchFamily="50" charset="-128"/>
                  <a:ea typeface="Meiryo UI" panose="020B0604030504040204" pitchFamily="50" charset="-128"/>
                </a:rPr>
                <a:t>木</a:t>
              </a:r>
              <a:r>
                <a:rPr lang="ja-JP" altLang="ja-JP" b="1" kern="100" dirty="0">
                  <a:ln w="57150">
                    <a:solidFill>
                      <a:schemeClr val="bg1"/>
                    </a:solidFill>
                  </a:ln>
                  <a:solidFill>
                    <a:schemeClr val="bg1"/>
                  </a:solidFill>
                  <a:latin typeface="Meiryo UI" panose="020B0604030504040204" pitchFamily="50" charset="-128"/>
                  <a:ea typeface="Meiryo UI" panose="020B0604030504040204" pitchFamily="50" charset="-128"/>
                </a:rPr>
                <a:t>）</a:t>
              </a:r>
              <a:endParaRPr lang="en-US" altLang="ja-JP" sz="1200" kern="100" dirty="0">
                <a:ln w="57150">
                  <a:solidFill>
                    <a:schemeClr val="bg1"/>
                  </a:solidFill>
                </a:ln>
                <a:solidFill>
                  <a:schemeClr val="bg1"/>
                </a:solidFill>
                <a:latin typeface="Meiryo UI" panose="020B0604030504040204" pitchFamily="50" charset="-128"/>
                <a:ea typeface="Meiryo UI" panose="020B0604030504040204" pitchFamily="50" charset="-128"/>
              </a:endParaRPr>
            </a:p>
          </p:txBody>
        </p:sp>
        <p:sp>
          <p:nvSpPr>
            <p:cNvPr id="74" name="テキスト ボックス 73">
              <a:extLst>
                <a:ext uri="{FF2B5EF4-FFF2-40B4-BE49-F238E27FC236}">
                  <a16:creationId xmlns:a16="http://schemas.microsoft.com/office/drawing/2014/main" id="{75D658B5-03F8-4416-B439-56E00B77D73D}"/>
                </a:ext>
              </a:extLst>
            </p:cNvPr>
            <p:cNvSpPr txBox="1"/>
            <p:nvPr/>
          </p:nvSpPr>
          <p:spPr bwMode="gray">
            <a:xfrm>
              <a:off x="4062205" y="8300065"/>
              <a:ext cx="1399742" cy="430887"/>
            </a:xfrm>
            <a:prstGeom prst="rect">
              <a:avLst/>
            </a:prstGeom>
            <a:noFill/>
            <a:ln>
              <a:noFill/>
            </a:ln>
          </p:spPr>
          <p:txBody>
            <a:bodyPr wrap="none" anchor="ctr">
              <a:spAutoFit/>
            </a:bodyPr>
            <a:lstStyle/>
            <a:p>
              <a:pPr algn="ctr" eaLnBrk="1" hangingPunct="1">
                <a:spcBef>
                  <a:spcPts val="600"/>
                </a:spcBef>
                <a:spcAft>
                  <a:spcPts val="0"/>
                </a:spcAft>
                <a:tabLst>
                  <a:tab pos="675640" algn="l"/>
                </a:tabLst>
                <a:defRPr/>
              </a:pPr>
              <a:r>
                <a:rPr lang="en-US" altLang="ja-JP" sz="1200" b="1" kern="100" dirty="0">
                  <a:ln w="38100">
                    <a:solidFill>
                      <a:schemeClr val="bg1"/>
                    </a:solidFill>
                  </a:ln>
                  <a:solidFill>
                    <a:schemeClr val="bg1"/>
                  </a:solidFill>
                  <a:latin typeface="Meiryo UI" panose="020B0604030504040204" pitchFamily="50" charset="-128"/>
                  <a:ea typeface="Meiryo UI" panose="020B0604030504040204" pitchFamily="50" charset="-128"/>
                </a:rPr>
                <a:t>15:00 </a:t>
              </a:r>
              <a:r>
                <a:rPr lang="ja-JP" altLang="en-US" sz="1200" b="1" kern="100" dirty="0">
                  <a:ln w="38100">
                    <a:solidFill>
                      <a:schemeClr val="bg1"/>
                    </a:solidFill>
                  </a:ln>
                  <a:solidFill>
                    <a:schemeClr val="bg1"/>
                  </a:solidFill>
                  <a:latin typeface="Meiryo UI" panose="020B0604030504040204" pitchFamily="50" charset="-128"/>
                  <a:ea typeface="Meiryo UI" panose="020B0604030504040204" pitchFamily="50" charset="-128"/>
                </a:rPr>
                <a:t>～ </a:t>
              </a:r>
              <a:r>
                <a:rPr lang="en-US" altLang="ja-JP" sz="1200" b="1" kern="100" dirty="0">
                  <a:ln w="38100">
                    <a:solidFill>
                      <a:schemeClr val="bg1"/>
                    </a:solidFill>
                  </a:ln>
                  <a:solidFill>
                    <a:schemeClr val="bg1"/>
                  </a:solidFill>
                  <a:latin typeface="Meiryo UI" panose="020B0604030504040204" pitchFamily="50" charset="-128"/>
                  <a:ea typeface="Meiryo UI" panose="020B0604030504040204" pitchFamily="50" charset="-128"/>
                </a:rPr>
                <a:t>17:00</a:t>
              </a:r>
              <a:br>
                <a:rPr lang="en-US" altLang="ja-JP" sz="1200" b="1" kern="100" dirty="0">
                  <a:ln w="38100">
                    <a:solidFill>
                      <a:schemeClr val="bg1"/>
                    </a:solidFill>
                  </a:ln>
                  <a:solidFill>
                    <a:schemeClr val="bg1"/>
                  </a:solidFill>
                  <a:latin typeface="Meiryo UI" panose="020B0604030504040204" pitchFamily="50" charset="-128"/>
                  <a:ea typeface="Meiryo UI" panose="020B0604030504040204" pitchFamily="50" charset="-128"/>
                </a:rPr>
              </a:br>
              <a:r>
                <a:rPr lang="ja-JP" altLang="ja-JP" sz="900" b="1" kern="100" dirty="0">
                  <a:ln w="38100">
                    <a:solidFill>
                      <a:schemeClr val="bg1"/>
                    </a:solidFill>
                  </a:ln>
                  <a:solidFill>
                    <a:schemeClr val="bg1"/>
                  </a:solidFill>
                  <a:latin typeface="Meiryo UI" panose="020B0604030504040204" pitchFamily="50" charset="-128"/>
                  <a:ea typeface="Meiryo UI" panose="020B0604030504040204" pitchFamily="50" charset="-128"/>
                </a:rPr>
                <a:t>（</a:t>
              </a:r>
              <a:r>
                <a:rPr lang="en-US" altLang="ja-JP" sz="900" b="1" kern="100" dirty="0">
                  <a:ln w="38100">
                    <a:solidFill>
                      <a:schemeClr val="bg1"/>
                    </a:solidFill>
                  </a:ln>
                  <a:solidFill>
                    <a:schemeClr val="bg1"/>
                  </a:solidFill>
                  <a:latin typeface="Meiryo UI" panose="020B0604030504040204" pitchFamily="50" charset="-128"/>
                  <a:ea typeface="Meiryo UI" panose="020B0604030504040204" pitchFamily="50" charset="-128"/>
                </a:rPr>
                <a:t>14:30 </a:t>
              </a:r>
              <a:r>
                <a:rPr lang="ja-JP" altLang="en-US" sz="900" b="1" kern="100" dirty="0">
                  <a:ln w="38100">
                    <a:solidFill>
                      <a:schemeClr val="bg1"/>
                    </a:solidFill>
                  </a:ln>
                  <a:solidFill>
                    <a:schemeClr val="bg1"/>
                  </a:solidFill>
                  <a:latin typeface="Meiryo UI" panose="020B0604030504040204" pitchFamily="50" charset="-128"/>
                  <a:ea typeface="Meiryo UI" panose="020B0604030504040204" pitchFamily="50" charset="-128"/>
                </a:rPr>
                <a:t>受付開始）</a:t>
              </a:r>
              <a:endParaRPr lang="en-US" altLang="ja-JP" sz="1050" kern="100" dirty="0">
                <a:ln w="38100">
                  <a:solidFill>
                    <a:schemeClr val="bg1"/>
                  </a:solidFill>
                </a:ln>
                <a:solidFill>
                  <a:schemeClr val="bg1"/>
                </a:solidFill>
                <a:latin typeface="Meiryo UI" panose="020B0604030504040204" pitchFamily="50" charset="-128"/>
                <a:ea typeface="Meiryo UI" panose="020B0604030504040204" pitchFamily="50" charset="-128"/>
              </a:endParaRPr>
            </a:p>
          </p:txBody>
        </p:sp>
        <p:sp>
          <p:nvSpPr>
            <p:cNvPr id="77" name="テキスト ボックス 76">
              <a:extLst>
                <a:ext uri="{FF2B5EF4-FFF2-40B4-BE49-F238E27FC236}">
                  <a16:creationId xmlns:a16="http://schemas.microsoft.com/office/drawing/2014/main" id="{FA16690A-6B27-43CA-9164-329840549954}"/>
                </a:ext>
              </a:extLst>
            </p:cNvPr>
            <p:cNvSpPr txBox="1"/>
            <p:nvPr/>
          </p:nvSpPr>
          <p:spPr bwMode="gray">
            <a:xfrm>
              <a:off x="-30095" y="8254972"/>
              <a:ext cx="4200189" cy="461665"/>
            </a:xfrm>
            <a:prstGeom prst="rect">
              <a:avLst/>
            </a:prstGeom>
            <a:noFill/>
            <a:ln>
              <a:noFill/>
            </a:ln>
          </p:spPr>
          <p:txBody>
            <a:bodyPr wrap="none" anchor="ctr">
              <a:spAutoFit/>
            </a:bodyPr>
            <a:lstStyle/>
            <a:p>
              <a:pPr eaLnBrk="1" hangingPunct="1">
                <a:spcBef>
                  <a:spcPts val="600"/>
                </a:spcBef>
                <a:spcAft>
                  <a:spcPts val="0"/>
                </a:spcAft>
                <a:tabLst>
                  <a:tab pos="675640" algn="l"/>
                </a:tabLst>
                <a:defRPr/>
              </a:pPr>
              <a:r>
                <a:rPr lang="ja-JP" altLang="en-US" sz="2400" b="1" kern="100" dirty="0">
                  <a:solidFill>
                    <a:srgbClr val="006C60"/>
                  </a:solidFill>
                  <a:latin typeface="Meiryo UI" panose="020B0604030504040204" pitchFamily="50" charset="-128"/>
                  <a:ea typeface="Meiryo UI" panose="020B0604030504040204" pitchFamily="50" charset="-128"/>
                </a:rPr>
                <a:t>日 時：</a:t>
              </a:r>
              <a:r>
                <a:rPr lang="en-US" altLang="ja-JP" sz="2400" b="1" kern="100" dirty="0">
                  <a:solidFill>
                    <a:srgbClr val="006C60"/>
                  </a:solidFill>
                  <a:latin typeface="Meiryo UI" panose="020B0604030504040204" pitchFamily="50" charset="-128"/>
                  <a:ea typeface="Meiryo UI" panose="020B0604030504040204" pitchFamily="50" charset="-128"/>
                </a:rPr>
                <a:t>2026</a:t>
              </a:r>
              <a:r>
                <a:rPr lang="ja-JP" altLang="en-US" sz="900" b="1" kern="100" dirty="0">
                  <a:solidFill>
                    <a:srgbClr val="006C60"/>
                  </a:solidFill>
                  <a:latin typeface="Meiryo UI" panose="020B0604030504040204" pitchFamily="50" charset="-128"/>
                  <a:ea typeface="Meiryo UI" panose="020B0604030504040204" pitchFamily="50" charset="-128"/>
                </a:rPr>
                <a:t> </a:t>
              </a:r>
              <a:r>
                <a:rPr lang="ja-JP" altLang="en-US" sz="1600" b="1" kern="100" dirty="0">
                  <a:solidFill>
                    <a:srgbClr val="006C60"/>
                  </a:solidFill>
                  <a:latin typeface="Meiryo UI" panose="020B0604030504040204" pitchFamily="50" charset="-128"/>
                  <a:ea typeface="Meiryo UI" panose="020B0604030504040204" pitchFamily="50" charset="-128"/>
                </a:rPr>
                <a:t>年</a:t>
              </a:r>
              <a:r>
                <a:rPr lang="ja-JP" altLang="en-US" sz="1200" b="1" kern="100" dirty="0">
                  <a:solidFill>
                    <a:srgbClr val="006C60"/>
                  </a:solidFill>
                  <a:latin typeface="Meiryo UI" panose="020B0604030504040204" pitchFamily="50" charset="-128"/>
                  <a:ea typeface="Meiryo UI" panose="020B0604030504040204" pitchFamily="50" charset="-128"/>
                </a:rPr>
                <a:t> </a:t>
              </a:r>
              <a:r>
                <a:rPr lang="en-US" altLang="ja-JP" sz="2400" b="1" kern="100" dirty="0">
                  <a:solidFill>
                    <a:srgbClr val="006C60"/>
                  </a:solidFill>
                  <a:latin typeface="Meiryo UI" panose="020B0604030504040204" pitchFamily="50" charset="-128"/>
                  <a:ea typeface="Meiryo UI" panose="020B0604030504040204" pitchFamily="50" charset="-128"/>
                </a:rPr>
                <a:t>5</a:t>
              </a:r>
              <a:r>
                <a:rPr lang="en-US" altLang="ja-JP" sz="900" b="1" kern="100" dirty="0">
                  <a:solidFill>
                    <a:srgbClr val="006C60"/>
                  </a:solidFill>
                  <a:latin typeface="Meiryo UI" panose="020B0604030504040204" pitchFamily="50" charset="-128"/>
                  <a:ea typeface="Meiryo UI" panose="020B0604030504040204" pitchFamily="50" charset="-128"/>
                </a:rPr>
                <a:t> </a:t>
              </a:r>
              <a:r>
                <a:rPr lang="ja-JP" altLang="ja-JP" sz="1600" b="1" kern="100" dirty="0">
                  <a:solidFill>
                    <a:srgbClr val="006C60"/>
                  </a:solidFill>
                  <a:latin typeface="Meiryo UI" panose="020B0604030504040204" pitchFamily="50" charset="-128"/>
                  <a:ea typeface="Meiryo UI" panose="020B0604030504040204" pitchFamily="50" charset="-128"/>
                </a:rPr>
                <a:t>月</a:t>
              </a:r>
              <a:r>
                <a:rPr lang="en-US" altLang="ja-JP" sz="1200" b="1" kern="100" dirty="0">
                  <a:solidFill>
                    <a:srgbClr val="006C60"/>
                  </a:solidFill>
                  <a:latin typeface="Meiryo UI" panose="020B0604030504040204" pitchFamily="50" charset="-128"/>
                  <a:ea typeface="Meiryo UI" panose="020B0604030504040204" pitchFamily="50" charset="-128"/>
                </a:rPr>
                <a:t> </a:t>
              </a:r>
              <a:r>
                <a:rPr lang="en-US" altLang="ja-JP" sz="2400" b="1" kern="100" dirty="0">
                  <a:solidFill>
                    <a:srgbClr val="006C60"/>
                  </a:solidFill>
                  <a:latin typeface="Meiryo UI" panose="020B0604030504040204" pitchFamily="50" charset="-128"/>
                  <a:ea typeface="Meiryo UI" panose="020B0604030504040204" pitchFamily="50" charset="-128"/>
                </a:rPr>
                <a:t>14</a:t>
              </a:r>
              <a:r>
                <a:rPr lang="en-US" altLang="ja-JP" sz="900" b="1" kern="100" dirty="0">
                  <a:solidFill>
                    <a:srgbClr val="006C60"/>
                  </a:solidFill>
                  <a:latin typeface="Meiryo UI" panose="020B0604030504040204" pitchFamily="50" charset="-128"/>
                  <a:ea typeface="Meiryo UI" panose="020B0604030504040204" pitchFamily="50" charset="-128"/>
                </a:rPr>
                <a:t> </a:t>
              </a:r>
              <a:r>
                <a:rPr lang="ja-JP" altLang="ja-JP" sz="1600" b="1" kern="100" dirty="0">
                  <a:solidFill>
                    <a:srgbClr val="006C60"/>
                  </a:solidFill>
                  <a:latin typeface="Meiryo UI" panose="020B0604030504040204" pitchFamily="50" charset="-128"/>
                  <a:ea typeface="Meiryo UI" panose="020B0604030504040204" pitchFamily="50" charset="-128"/>
                </a:rPr>
                <a:t>日</a:t>
              </a:r>
              <a:r>
                <a:rPr lang="ja-JP" altLang="ja-JP" b="1" kern="100" dirty="0">
                  <a:solidFill>
                    <a:srgbClr val="006C60"/>
                  </a:solidFill>
                  <a:latin typeface="Meiryo UI" panose="020B0604030504040204" pitchFamily="50" charset="-128"/>
                  <a:ea typeface="Meiryo UI" panose="020B0604030504040204" pitchFamily="50" charset="-128"/>
                </a:rPr>
                <a:t>（</a:t>
              </a:r>
              <a:r>
                <a:rPr lang="ja-JP" altLang="en-US" b="1" kern="100" dirty="0">
                  <a:solidFill>
                    <a:srgbClr val="006C60"/>
                  </a:solidFill>
                  <a:latin typeface="Meiryo UI" panose="020B0604030504040204" pitchFamily="50" charset="-128"/>
                  <a:ea typeface="Meiryo UI" panose="020B0604030504040204" pitchFamily="50" charset="-128"/>
                </a:rPr>
                <a:t>木</a:t>
              </a:r>
              <a:r>
                <a:rPr lang="ja-JP" altLang="ja-JP" b="1" kern="100" dirty="0">
                  <a:solidFill>
                    <a:srgbClr val="006C60"/>
                  </a:solidFill>
                  <a:latin typeface="Meiryo UI" panose="020B0604030504040204" pitchFamily="50" charset="-128"/>
                  <a:ea typeface="Meiryo UI" panose="020B0604030504040204" pitchFamily="50" charset="-128"/>
                </a:rPr>
                <a:t>）</a:t>
              </a:r>
              <a:endParaRPr lang="en-US" altLang="ja-JP" sz="1200" kern="100" dirty="0">
                <a:solidFill>
                  <a:srgbClr val="006C60"/>
                </a:solidFill>
                <a:latin typeface="Meiryo UI" panose="020B0604030504040204" pitchFamily="50" charset="-128"/>
                <a:ea typeface="Meiryo UI" panose="020B0604030504040204" pitchFamily="50" charset="-128"/>
              </a:endParaRPr>
            </a:p>
          </p:txBody>
        </p:sp>
        <p:sp>
          <p:nvSpPr>
            <p:cNvPr id="78" name="テキスト ボックス 77">
              <a:extLst>
                <a:ext uri="{FF2B5EF4-FFF2-40B4-BE49-F238E27FC236}">
                  <a16:creationId xmlns:a16="http://schemas.microsoft.com/office/drawing/2014/main" id="{01386ADA-2DE3-438D-A322-A0991460B880}"/>
                </a:ext>
              </a:extLst>
            </p:cNvPr>
            <p:cNvSpPr txBox="1"/>
            <p:nvPr/>
          </p:nvSpPr>
          <p:spPr bwMode="gray">
            <a:xfrm>
              <a:off x="4062205" y="8300065"/>
              <a:ext cx="1399742" cy="430887"/>
            </a:xfrm>
            <a:prstGeom prst="rect">
              <a:avLst/>
            </a:prstGeom>
            <a:noFill/>
            <a:ln>
              <a:noFill/>
            </a:ln>
          </p:spPr>
          <p:txBody>
            <a:bodyPr wrap="none" anchor="ctr">
              <a:spAutoFit/>
            </a:bodyPr>
            <a:lstStyle/>
            <a:p>
              <a:pPr algn="ctr" eaLnBrk="1" hangingPunct="1">
                <a:spcBef>
                  <a:spcPts val="600"/>
                </a:spcBef>
                <a:spcAft>
                  <a:spcPts val="0"/>
                </a:spcAft>
                <a:tabLst>
                  <a:tab pos="675640" algn="l"/>
                </a:tabLst>
                <a:defRPr/>
              </a:pPr>
              <a:r>
                <a:rPr lang="en-US" altLang="ja-JP" sz="1200" b="1" kern="100" dirty="0">
                  <a:solidFill>
                    <a:srgbClr val="006C60"/>
                  </a:solidFill>
                  <a:latin typeface="Meiryo UI" panose="020B0604030504040204" pitchFamily="50" charset="-128"/>
                  <a:ea typeface="Meiryo UI" panose="020B0604030504040204" pitchFamily="50" charset="-128"/>
                </a:rPr>
                <a:t>15:00 </a:t>
              </a:r>
              <a:r>
                <a:rPr lang="ja-JP" altLang="en-US" sz="1200" b="1" kern="100" dirty="0">
                  <a:solidFill>
                    <a:srgbClr val="006C60"/>
                  </a:solidFill>
                  <a:latin typeface="Meiryo UI" panose="020B0604030504040204" pitchFamily="50" charset="-128"/>
                  <a:ea typeface="Meiryo UI" panose="020B0604030504040204" pitchFamily="50" charset="-128"/>
                </a:rPr>
                <a:t>～ </a:t>
              </a:r>
              <a:r>
                <a:rPr lang="en-US" altLang="ja-JP" sz="1200" b="1" kern="100" dirty="0">
                  <a:solidFill>
                    <a:srgbClr val="006C60"/>
                  </a:solidFill>
                  <a:latin typeface="Meiryo UI" panose="020B0604030504040204" pitchFamily="50" charset="-128"/>
                  <a:ea typeface="Meiryo UI" panose="020B0604030504040204" pitchFamily="50" charset="-128"/>
                </a:rPr>
                <a:t>17:00</a:t>
              </a:r>
              <a:br>
                <a:rPr lang="en-US" altLang="ja-JP" sz="1200" b="1" kern="100" dirty="0">
                  <a:solidFill>
                    <a:srgbClr val="006C60"/>
                  </a:solidFill>
                  <a:latin typeface="Meiryo UI" panose="020B0604030504040204" pitchFamily="50" charset="-128"/>
                  <a:ea typeface="Meiryo UI" panose="020B0604030504040204" pitchFamily="50" charset="-128"/>
                </a:rPr>
              </a:br>
              <a:r>
                <a:rPr lang="ja-JP" altLang="ja-JP" sz="900" b="1" kern="100" dirty="0">
                  <a:solidFill>
                    <a:srgbClr val="006C60"/>
                  </a:solidFill>
                  <a:latin typeface="Meiryo UI" panose="020B0604030504040204" pitchFamily="50" charset="-128"/>
                  <a:ea typeface="Meiryo UI" panose="020B0604030504040204" pitchFamily="50" charset="-128"/>
                </a:rPr>
                <a:t>（</a:t>
              </a:r>
              <a:r>
                <a:rPr lang="en-US" altLang="ja-JP" sz="900" b="1" kern="100" dirty="0">
                  <a:solidFill>
                    <a:srgbClr val="006C60"/>
                  </a:solidFill>
                  <a:latin typeface="Meiryo UI" panose="020B0604030504040204" pitchFamily="50" charset="-128"/>
                  <a:ea typeface="Meiryo UI" panose="020B0604030504040204" pitchFamily="50" charset="-128"/>
                </a:rPr>
                <a:t>14:30 </a:t>
              </a:r>
              <a:r>
                <a:rPr lang="ja-JP" altLang="en-US" sz="900" b="1" kern="100" dirty="0">
                  <a:solidFill>
                    <a:srgbClr val="006C60"/>
                  </a:solidFill>
                  <a:latin typeface="Meiryo UI" panose="020B0604030504040204" pitchFamily="50" charset="-128"/>
                  <a:ea typeface="Meiryo UI" panose="020B0604030504040204" pitchFamily="50" charset="-128"/>
                </a:rPr>
                <a:t>受付開始）</a:t>
              </a:r>
              <a:endParaRPr lang="en-US" altLang="ja-JP" sz="1050" kern="100" dirty="0">
                <a:solidFill>
                  <a:srgbClr val="006C60"/>
                </a:solidFill>
                <a:latin typeface="Meiryo UI" panose="020B0604030504040204" pitchFamily="50" charset="-128"/>
                <a:ea typeface="Meiryo UI" panose="020B0604030504040204" pitchFamily="50" charset="-128"/>
              </a:endParaRPr>
            </a:p>
          </p:txBody>
        </p:sp>
      </p:grpSp>
      <p:grpSp>
        <p:nvGrpSpPr>
          <p:cNvPr id="24" name="グループ化 23">
            <a:extLst>
              <a:ext uri="{FF2B5EF4-FFF2-40B4-BE49-F238E27FC236}">
                <a16:creationId xmlns:a16="http://schemas.microsoft.com/office/drawing/2014/main" id="{A6A6672D-8789-4448-A8C6-9136EA239EFB}"/>
              </a:ext>
            </a:extLst>
          </p:cNvPr>
          <p:cNvGrpSpPr/>
          <p:nvPr/>
        </p:nvGrpSpPr>
        <p:grpSpPr>
          <a:xfrm>
            <a:off x="5900797" y="8716294"/>
            <a:ext cx="790928" cy="790928"/>
            <a:chOff x="5861100" y="8898228"/>
            <a:chExt cx="805554" cy="805554"/>
          </a:xfrm>
        </p:grpSpPr>
        <p:sp>
          <p:nvSpPr>
            <p:cNvPr id="37" name="テキスト ボックス 36">
              <a:extLst>
                <a:ext uri="{FF2B5EF4-FFF2-40B4-BE49-F238E27FC236}">
                  <a16:creationId xmlns:a16="http://schemas.microsoft.com/office/drawing/2014/main" id="{3410EC8D-ECFF-4D3F-A3DD-8BED59052544}"/>
                </a:ext>
              </a:extLst>
            </p:cNvPr>
            <p:cNvSpPr txBox="1"/>
            <p:nvPr/>
          </p:nvSpPr>
          <p:spPr>
            <a:xfrm>
              <a:off x="5861100" y="8898228"/>
              <a:ext cx="805554" cy="805554"/>
            </a:xfrm>
            <a:prstGeom prst="ellipse">
              <a:avLst/>
            </a:prstGeom>
            <a:solidFill>
              <a:schemeClr val="accent6"/>
            </a:solidFill>
            <a:ln w="19050">
              <a:solidFill>
                <a:schemeClr val="bg1"/>
              </a:solidFill>
            </a:ln>
          </p:spPr>
          <p:txBody>
            <a:bodyPr wrap="square" anchor="ctr">
              <a:noAutofit/>
            </a:bodyPr>
            <a:lstStyle/>
            <a:p>
              <a:pPr algn="ctr" eaLnBrk="1" hangingPunct="1">
                <a:defRPr/>
              </a:pPr>
              <a:endPar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テキスト ボックス 78">
              <a:extLst>
                <a:ext uri="{FF2B5EF4-FFF2-40B4-BE49-F238E27FC236}">
                  <a16:creationId xmlns:a16="http://schemas.microsoft.com/office/drawing/2014/main" id="{0EB91BAB-E245-4EA1-8D7A-0D10D66FCC7F}"/>
                </a:ext>
              </a:extLst>
            </p:cNvPr>
            <p:cNvSpPr txBox="1"/>
            <p:nvPr/>
          </p:nvSpPr>
          <p:spPr>
            <a:xfrm>
              <a:off x="5925756" y="9010064"/>
              <a:ext cx="676242" cy="558692"/>
            </a:xfrm>
            <a:prstGeom prst="rect">
              <a:avLst/>
            </a:prstGeom>
            <a:noFill/>
            <a:ln>
              <a:noFill/>
            </a:ln>
          </p:spPr>
          <p:txBody>
            <a:bodyPr wrap="none" anchor="ctr">
              <a:spAutoFit/>
            </a:bodyPr>
            <a:lstStyle/>
            <a:p>
              <a:pPr algn="ctr" eaLnBrk="1" hangingPunct="1">
                <a:lnSpc>
                  <a:spcPct val="120000"/>
                </a:lnSpc>
                <a:defRPr/>
              </a:pPr>
              <a:r>
                <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参加費</a:t>
              </a:r>
              <a:br>
                <a:rPr lang="en-US" altLang="ja-JP"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b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無 料</a:t>
              </a:r>
              <a:endParaRPr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23" name="グループ化 22">
            <a:extLst>
              <a:ext uri="{FF2B5EF4-FFF2-40B4-BE49-F238E27FC236}">
                <a16:creationId xmlns:a16="http://schemas.microsoft.com/office/drawing/2014/main" id="{98B529F1-B75B-4278-842F-10F0B41A30B1}"/>
              </a:ext>
            </a:extLst>
          </p:cNvPr>
          <p:cNvGrpSpPr/>
          <p:nvPr/>
        </p:nvGrpSpPr>
        <p:grpSpPr>
          <a:xfrm>
            <a:off x="251707" y="8712180"/>
            <a:ext cx="5492043" cy="994952"/>
            <a:chOff x="350720" y="8697416"/>
            <a:chExt cx="5492043" cy="994952"/>
          </a:xfrm>
        </p:grpSpPr>
        <p:sp>
          <p:nvSpPr>
            <p:cNvPr id="72" name="テキスト ボックス 71">
              <a:extLst>
                <a:ext uri="{FF2B5EF4-FFF2-40B4-BE49-F238E27FC236}">
                  <a16:creationId xmlns:a16="http://schemas.microsoft.com/office/drawing/2014/main" id="{570F037E-FD7A-447F-9E94-E95BD97164A0}"/>
                </a:ext>
              </a:extLst>
            </p:cNvPr>
            <p:cNvSpPr txBox="1"/>
            <p:nvPr/>
          </p:nvSpPr>
          <p:spPr bwMode="gray">
            <a:xfrm>
              <a:off x="1167124" y="8697416"/>
              <a:ext cx="4675639" cy="994952"/>
            </a:xfrm>
            <a:prstGeom prst="rect">
              <a:avLst/>
            </a:prstGeom>
            <a:noFill/>
            <a:ln>
              <a:noFill/>
            </a:ln>
          </p:spPr>
          <p:txBody>
            <a:bodyPr wrap="none" anchor="ctr">
              <a:spAutoFit/>
            </a:bodyPr>
            <a:lstStyle/>
            <a:p>
              <a:pPr algn="just" eaLnBrk="1" hangingPunct="1">
                <a:lnSpc>
                  <a:spcPct val="120000"/>
                </a:lnSpc>
                <a:spcAft>
                  <a:spcPts val="0"/>
                </a:spcAft>
                <a:tabLst>
                  <a:tab pos="675640" algn="l"/>
                </a:tabLst>
                <a:defRPr/>
              </a:pPr>
              <a:r>
                <a:rPr lang="ja-JP" altLang="ja-JP" sz="1000" b="1" kern="100" spc="-30" dirty="0">
                  <a:latin typeface="Meiryo UI" panose="020B0604030504040204" pitchFamily="50" charset="-128"/>
                  <a:ea typeface="Meiryo UI" panose="020B0604030504040204" pitchFamily="50" charset="-128"/>
                </a:rPr>
                <a:t>：</a:t>
              </a:r>
              <a:r>
                <a:rPr lang="ja-JP" altLang="en-US" sz="1000" b="1" kern="100" spc="-30" dirty="0">
                  <a:latin typeface="Meiryo UI" panose="020B0604030504040204" pitchFamily="50" charset="-128"/>
                  <a:ea typeface="Meiryo UI" panose="020B0604030504040204" pitchFamily="50" charset="-128"/>
                </a:rPr>
                <a:t> 三井住友海上淀屋橋ｏｄｏｎａビル　</a:t>
              </a:r>
              <a:r>
                <a:rPr lang="en-US" altLang="ja-JP" sz="1000" b="1" kern="100" spc="-30" dirty="0">
                  <a:latin typeface="Meiryo UI" panose="020B0604030504040204" pitchFamily="50" charset="-128"/>
                  <a:ea typeface="Meiryo UI" panose="020B0604030504040204" pitchFamily="50" charset="-128"/>
                </a:rPr>
                <a:t>16</a:t>
              </a:r>
              <a:r>
                <a:rPr lang="ja-JP" altLang="en-US" sz="1000" b="1" kern="100" spc="-30" dirty="0">
                  <a:latin typeface="Meiryo UI" panose="020B0604030504040204" pitchFamily="50" charset="-128"/>
                  <a:ea typeface="Meiryo UI" panose="020B0604030504040204" pitchFamily="50" charset="-128"/>
                </a:rPr>
                <a:t>階大ホール</a:t>
              </a:r>
              <a:endParaRPr lang="ja-JP" altLang="ja-JP" sz="1000" b="1" kern="100" dirty="0">
                <a:latin typeface="Meiryo UI" panose="020B0604030504040204" pitchFamily="50" charset="-128"/>
                <a:ea typeface="Meiryo UI" panose="020B0604030504040204" pitchFamily="50" charset="-128"/>
              </a:endParaRPr>
            </a:p>
            <a:p>
              <a:pPr algn="just" eaLnBrk="1" hangingPunct="1">
                <a:lnSpc>
                  <a:spcPct val="120000"/>
                </a:lnSpc>
                <a:spcAft>
                  <a:spcPts val="0"/>
                </a:spcAft>
                <a:tabLst>
                  <a:tab pos="675640" algn="l"/>
                </a:tabLst>
                <a:defRPr/>
              </a:pPr>
              <a:r>
                <a:rPr lang="ja-JP" altLang="en-US" sz="1000" kern="100" spc="-30" dirty="0">
                  <a:latin typeface="Meiryo UI" panose="020B0604030504040204" pitchFamily="50" charset="-128"/>
                  <a:ea typeface="Meiryo UI" panose="020B0604030504040204" pitchFamily="50" charset="-128"/>
                </a:rPr>
                <a:t>　　大阪市中央区北浜</a:t>
              </a:r>
              <a:r>
                <a:rPr lang="en-US" altLang="ja-JP" sz="1000" kern="100" spc="-30" dirty="0">
                  <a:latin typeface="Meiryo UI" panose="020B0604030504040204" pitchFamily="50" charset="-128"/>
                  <a:ea typeface="Meiryo UI" panose="020B0604030504040204" pitchFamily="50" charset="-128"/>
                </a:rPr>
                <a:t>4-3-1</a:t>
              </a:r>
              <a:r>
                <a:rPr lang="ja-JP" altLang="en-US" sz="900" kern="100" spc="-30" dirty="0">
                  <a:latin typeface="Meiryo UI" panose="020B0604030504040204" pitchFamily="50" charset="-128"/>
                  <a:ea typeface="Meiryo UI" panose="020B0604030504040204" pitchFamily="50" charset="-128"/>
                </a:rPr>
                <a:t>（御堂筋線淀屋橋駅から直結）</a:t>
              </a:r>
              <a:endParaRPr lang="en-US" altLang="ja-JP" sz="900" kern="100" spc="-30" dirty="0">
                <a:latin typeface="Meiryo UI" panose="020B0604030504040204" pitchFamily="50" charset="-128"/>
                <a:ea typeface="Meiryo UI" panose="020B0604030504040204" pitchFamily="50" charset="-128"/>
              </a:endParaRPr>
            </a:p>
            <a:p>
              <a:pPr lvl="0" eaLnBrk="1" fontAlgn="auto" hangingPunct="1">
                <a:lnSpc>
                  <a:spcPct val="120000"/>
                </a:lnSpc>
                <a:spcBef>
                  <a:spcPts val="0"/>
                </a:spcBef>
                <a:spcAft>
                  <a:spcPts val="0"/>
                </a:spcAft>
                <a:defRPr/>
              </a:pPr>
              <a:r>
                <a:rPr lang="ja-JP" altLang="ja-JP" sz="1000" kern="100" spc="-30" dirty="0">
                  <a:latin typeface="Meiryo UI" panose="020B0604030504040204" pitchFamily="50" charset="-128"/>
                  <a:ea typeface="Meiryo UI" panose="020B0604030504040204" pitchFamily="50" charset="-128"/>
                </a:rPr>
                <a:t>：</a:t>
              </a:r>
              <a:r>
                <a:rPr lang="ja-JP" altLang="en-US" sz="1000" kern="100" spc="-30" dirty="0">
                  <a:latin typeface="Meiryo UI" panose="020B0604030504040204" pitchFamily="50" charset="-128"/>
                  <a:ea typeface="Meiryo UI" panose="020B0604030504040204" pitchFamily="50" charset="-128"/>
                </a:rPr>
                <a:t> </a:t>
              </a:r>
              <a:r>
                <a:rPr lang="ja-JP" altLang="en-US" sz="1000" b="1" dirty="0">
                  <a:latin typeface="Meiryo UI" panose="020B0604030504040204" pitchFamily="50" charset="-128"/>
                  <a:ea typeface="Meiryo UI" panose="020B0604030504040204" pitchFamily="50" charset="-128"/>
                </a:rPr>
                <a:t>集合形式</a:t>
              </a:r>
              <a:r>
                <a:rPr lang="ja-JP" altLang="en-US" sz="1000" dirty="0">
                  <a:latin typeface="Meiryo UI" panose="020B0604030504040204" pitchFamily="50" charset="-128"/>
                  <a:ea typeface="Meiryo UI" panose="020B0604030504040204" pitchFamily="50" charset="-128"/>
                </a:rPr>
                <a:t>で開催します。</a:t>
              </a:r>
              <a:endParaRPr lang="en-US" altLang="ja-JP" sz="1000" dirty="0">
                <a:latin typeface="Meiryo UI" panose="020B0604030504040204" pitchFamily="50" charset="-128"/>
                <a:ea typeface="Meiryo UI" panose="020B0604030504040204" pitchFamily="50" charset="-128"/>
              </a:endParaRPr>
            </a:p>
            <a:p>
              <a:pPr algn="just" eaLnBrk="1" hangingPunct="1">
                <a:lnSpc>
                  <a:spcPct val="120000"/>
                </a:lnSpc>
                <a:spcAft>
                  <a:spcPts val="0"/>
                </a:spcAft>
                <a:tabLst>
                  <a:tab pos="675640" algn="l"/>
                </a:tabLst>
                <a:defRPr/>
              </a:pPr>
              <a:r>
                <a:rPr lang="ja-JP" altLang="ja-JP" sz="1000" kern="100" spc="-30" dirty="0">
                  <a:latin typeface="Meiryo UI" panose="020B0604030504040204" pitchFamily="50" charset="-128"/>
                  <a:ea typeface="Meiryo UI" panose="020B0604030504040204" pitchFamily="50" charset="-128"/>
                </a:rPr>
                <a:t>：</a:t>
              </a:r>
              <a:r>
                <a:rPr lang="en-US" altLang="ja-JP" sz="1000" kern="100" spc="-30" dirty="0">
                  <a:latin typeface="Meiryo UI" panose="020B0604030504040204" pitchFamily="50" charset="-128"/>
                  <a:ea typeface="Meiryo UI" panose="020B0604030504040204" pitchFamily="50" charset="-128"/>
                </a:rPr>
                <a:t> </a:t>
              </a:r>
              <a:r>
                <a:rPr lang="ja-JP" altLang="en-US" sz="1000" b="1" kern="100" spc="-30" dirty="0">
                  <a:latin typeface="Meiryo UI" panose="020B0604030504040204" pitchFamily="50" charset="-128"/>
                  <a:ea typeface="Meiryo UI" panose="020B0604030504040204" pitchFamily="50" charset="-128"/>
                </a:rPr>
                <a:t>１００</a:t>
              </a:r>
              <a:r>
                <a:rPr lang="ja-JP" altLang="ja-JP" sz="1000" b="1" kern="100" spc="-30" dirty="0">
                  <a:latin typeface="Meiryo UI" panose="020B0604030504040204" pitchFamily="50" charset="-128"/>
                  <a:ea typeface="Meiryo UI" panose="020B0604030504040204" pitchFamily="50" charset="-128"/>
                </a:rPr>
                <a:t>名</a:t>
              </a:r>
              <a:r>
                <a:rPr lang="ja-JP" altLang="en-US" sz="1000" kern="100" spc="-30" dirty="0">
                  <a:latin typeface="Meiryo UI" panose="020B0604030504040204" pitchFamily="50" charset="-128"/>
                  <a:ea typeface="Meiryo UI" panose="020B0604030504040204" pitchFamily="50" charset="-128"/>
                </a:rPr>
                <a:t> </a:t>
              </a:r>
              <a:r>
                <a:rPr lang="ja-JP" altLang="ja-JP" sz="900" kern="100" spc="-30" dirty="0">
                  <a:latin typeface="Meiryo UI" panose="020B0604030504040204" pitchFamily="50" charset="-128"/>
                  <a:ea typeface="Meiryo UI" panose="020B0604030504040204" pitchFamily="50" charset="-128"/>
                </a:rPr>
                <a:t>（</a:t>
              </a:r>
              <a:r>
                <a:rPr lang="en-US" altLang="ja-JP" sz="900" kern="100" spc="-30" dirty="0">
                  <a:latin typeface="Meiryo UI" panose="020B0604030504040204" pitchFamily="50" charset="-128"/>
                  <a:ea typeface="Meiryo UI" panose="020B0604030504040204" pitchFamily="50" charset="-128"/>
                </a:rPr>
                <a:t>1</a:t>
              </a:r>
              <a:r>
                <a:rPr lang="ja-JP" altLang="ja-JP" sz="900" kern="100" spc="-30" dirty="0">
                  <a:latin typeface="Meiryo UI" panose="020B0604030504040204" pitchFamily="50" charset="-128"/>
                  <a:ea typeface="Meiryo UI" panose="020B0604030504040204" pitchFamily="50" charset="-128"/>
                </a:rPr>
                <a:t>社</a:t>
              </a:r>
              <a:r>
                <a:rPr lang="en-US" altLang="ja-JP" sz="900" kern="100" spc="-30" dirty="0">
                  <a:latin typeface="Meiryo UI" panose="020B0604030504040204" pitchFamily="50" charset="-128"/>
                  <a:ea typeface="Meiryo UI" panose="020B0604030504040204" pitchFamily="50" charset="-128"/>
                </a:rPr>
                <a:t>2</a:t>
              </a:r>
              <a:r>
                <a:rPr lang="ja-JP" altLang="ja-JP" sz="900" kern="100" spc="-30" dirty="0">
                  <a:latin typeface="Meiryo UI" panose="020B0604030504040204" pitchFamily="50" charset="-128"/>
                  <a:ea typeface="Meiryo UI" panose="020B0604030504040204" pitchFamily="50" charset="-128"/>
                </a:rPr>
                <a:t>名様まで</a:t>
              </a:r>
              <a:r>
                <a:rPr lang="ja-JP" altLang="en-US" sz="900" kern="100" spc="-3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先着順で定員に達し次第、受付を締め切らせていただきます。）</a:t>
              </a:r>
              <a:r>
                <a:rPr lang="ja-JP" altLang="en-US" sz="900" b="1" dirty="0">
                  <a:latin typeface="Meiryo UI" panose="020B0604030504040204" pitchFamily="50" charset="-128"/>
                  <a:ea typeface="Meiryo UI" panose="020B0604030504040204" pitchFamily="50" charset="-128"/>
                  <a:cs typeface="Meiryo UI" panose="020B0604030504040204" pitchFamily="50" charset="-128"/>
                </a:rPr>
                <a:t> </a:t>
              </a:r>
              <a:endParaRPr lang="ja-JP" altLang="en-US" sz="1000" b="1" dirty="0">
                <a:latin typeface="Meiryo UI" panose="020B0604030504040204" pitchFamily="50" charset="-128"/>
                <a:ea typeface="Meiryo UI" panose="020B0604030504040204" pitchFamily="50" charset="-128"/>
                <a:cs typeface="Meiryo UI" panose="020B0604030504040204" pitchFamily="50" charset="-128"/>
              </a:endParaRPr>
            </a:p>
            <a:p>
              <a:pPr marL="787400" indent="-787400" eaLnBrk="1" hangingPunct="1">
                <a:lnSpc>
                  <a:spcPct val="120000"/>
                </a:lnSpc>
                <a:spcAft>
                  <a:spcPts val="0"/>
                </a:spcAft>
                <a:tabLst>
                  <a:tab pos="675640" algn="l"/>
                </a:tabLst>
                <a:defRPr/>
              </a:pPr>
              <a:r>
                <a:rPr lang="ja-JP" altLang="en-US" sz="1000" kern="100" spc="-30" dirty="0">
                  <a:latin typeface="Meiryo UI" panose="020B0604030504040204" pitchFamily="50" charset="-128"/>
                  <a:ea typeface="Meiryo UI" panose="020B0604030504040204" pitchFamily="50" charset="-128"/>
                </a:rPr>
                <a:t>： 大阪府内に事業所等を有する法人・個人事業主</a:t>
              </a:r>
              <a:endParaRPr lang="en-US" altLang="ja-JP" sz="1000" kern="100" spc="-30" dirty="0">
                <a:latin typeface="Meiryo UI" panose="020B0604030504040204" pitchFamily="50" charset="-128"/>
                <a:ea typeface="Meiryo UI" panose="020B0604030504040204" pitchFamily="50" charset="-128"/>
              </a:endParaRPr>
            </a:p>
          </p:txBody>
        </p:sp>
        <p:sp>
          <p:nvSpPr>
            <p:cNvPr id="80" name="テキスト ボックス 79">
              <a:extLst>
                <a:ext uri="{FF2B5EF4-FFF2-40B4-BE49-F238E27FC236}">
                  <a16:creationId xmlns:a16="http://schemas.microsoft.com/office/drawing/2014/main" id="{B969FB69-7CB0-40A5-ABDC-9EFBF9E651D9}"/>
                </a:ext>
              </a:extLst>
            </p:cNvPr>
            <p:cNvSpPr txBox="1"/>
            <p:nvPr/>
          </p:nvSpPr>
          <p:spPr bwMode="gray">
            <a:xfrm>
              <a:off x="350720" y="8697416"/>
              <a:ext cx="943871" cy="994952"/>
            </a:xfrm>
            <a:prstGeom prst="rect">
              <a:avLst/>
            </a:prstGeom>
            <a:noFill/>
            <a:ln>
              <a:noFill/>
            </a:ln>
          </p:spPr>
          <p:txBody>
            <a:bodyPr wrap="square" anchor="ctr">
              <a:spAutoFit/>
            </a:bodyPr>
            <a:lstStyle/>
            <a:p>
              <a:pPr algn="dist" eaLnBrk="1" hangingPunct="1">
                <a:lnSpc>
                  <a:spcPct val="120000"/>
                </a:lnSpc>
                <a:spcAft>
                  <a:spcPts val="0"/>
                </a:spcAft>
                <a:tabLst>
                  <a:tab pos="675640" algn="l"/>
                </a:tabLst>
                <a:defRPr/>
              </a:pPr>
              <a:r>
                <a:rPr lang="ja-JP" altLang="ja-JP" sz="1000" b="1" kern="100" spc="-30" dirty="0">
                  <a:latin typeface="Meiryo UI" panose="020B0604030504040204" pitchFamily="50" charset="-128"/>
                  <a:ea typeface="Meiryo UI" panose="020B0604030504040204" pitchFamily="50" charset="-128"/>
                </a:rPr>
                <a:t>場</a:t>
              </a:r>
              <a:r>
                <a:rPr lang="ja-JP" altLang="en-US" sz="1000" b="1" kern="100" spc="-30" dirty="0">
                  <a:latin typeface="Meiryo UI" panose="020B0604030504040204" pitchFamily="50" charset="-128"/>
                  <a:ea typeface="Meiryo UI" panose="020B0604030504040204" pitchFamily="50" charset="-128"/>
                </a:rPr>
                <a:t>　</a:t>
              </a:r>
              <a:r>
                <a:rPr lang="ja-JP" altLang="ja-JP" sz="1000" b="1" kern="100" spc="-30" dirty="0">
                  <a:latin typeface="Meiryo UI" panose="020B0604030504040204" pitchFamily="50" charset="-128"/>
                  <a:ea typeface="Meiryo UI" panose="020B0604030504040204" pitchFamily="50" charset="-128"/>
                </a:rPr>
                <a:t>所</a:t>
              </a:r>
              <a:endParaRPr lang="ja-JP" altLang="ja-JP" sz="1000" b="1" kern="100" dirty="0">
                <a:latin typeface="Meiryo UI" panose="020B0604030504040204" pitchFamily="50" charset="-128"/>
                <a:ea typeface="Meiryo UI" panose="020B0604030504040204" pitchFamily="50" charset="-128"/>
              </a:endParaRPr>
            </a:p>
            <a:p>
              <a:pPr algn="dist" eaLnBrk="1" hangingPunct="1">
                <a:lnSpc>
                  <a:spcPct val="120000"/>
                </a:lnSpc>
                <a:spcAft>
                  <a:spcPts val="0"/>
                </a:spcAft>
                <a:tabLst>
                  <a:tab pos="675640" algn="l"/>
                </a:tabLst>
                <a:defRPr/>
              </a:pPr>
              <a:r>
                <a:rPr lang="ja-JP" altLang="en-US" sz="1000" kern="100" spc="-30" dirty="0">
                  <a:latin typeface="Meiryo UI" panose="020B0604030504040204" pitchFamily="50" charset="-128"/>
                  <a:ea typeface="Meiryo UI" panose="020B0604030504040204" pitchFamily="50" charset="-128"/>
                </a:rPr>
                <a:t>　　　　　　</a:t>
              </a:r>
              <a:endParaRPr lang="en-US" altLang="ja-JP" sz="1000" kern="100" spc="-30" dirty="0">
                <a:latin typeface="Meiryo UI" panose="020B0604030504040204" pitchFamily="50" charset="-128"/>
                <a:ea typeface="Meiryo UI" panose="020B0604030504040204" pitchFamily="50" charset="-128"/>
              </a:endParaRPr>
            </a:p>
            <a:p>
              <a:pPr lvl="0" algn="dist" eaLnBrk="1" fontAlgn="auto" hangingPunct="1">
                <a:lnSpc>
                  <a:spcPct val="120000"/>
                </a:lnSpc>
                <a:spcBef>
                  <a:spcPts val="0"/>
                </a:spcBef>
                <a:spcAft>
                  <a:spcPts val="0"/>
                </a:spcAft>
                <a:defRPr/>
              </a:pPr>
              <a:r>
                <a:rPr lang="ja-JP" altLang="en-US" sz="1000" kern="100" spc="-30" dirty="0">
                  <a:latin typeface="Meiryo UI" panose="020B0604030504040204" pitchFamily="50" charset="-128"/>
                  <a:ea typeface="Meiryo UI" panose="020B0604030504040204" pitchFamily="50" charset="-128"/>
                </a:rPr>
                <a:t>開催形式</a:t>
              </a:r>
              <a:endParaRPr lang="en-US" altLang="ja-JP" sz="1000" u="sng" dirty="0">
                <a:latin typeface="Meiryo UI" panose="020B0604030504040204" pitchFamily="50" charset="-128"/>
                <a:ea typeface="Meiryo UI" panose="020B0604030504040204" pitchFamily="50" charset="-128"/>
              </a:endParaRPr>
            </a:p>
            <a:p>
              <a:pPr algn="dist" eaLnBrk="1" hangingPunct="1">
                <a:lnSpc>
                  <a:spcPct val="120000"/>
                </a:lnSpc>
                <a:spcAft>
                  <a:spcPts val="0"/>
                </a:spcAft>
                <a:tabLst>
                  <a:tab pos="675640" algn="l"/>
                </a:tabLst>
                <a:defRPr/>
              </a:pPr>
              <a:r>
                <a:rPr lang="ja-JP" altLang="ja-JP" sz="1000" kern="100" spc="-30" dirty="0">
                  <a:latin typeface="Meiryo UI" panose="020B0604030504040204" pitchFamily="50" charset="-128"/>
                  <a:ea typeface="Meiryo UI" panose="020B0604030504040204" pitchFamily="50" charset="-128"/>
                </a:rPr>
                <a:t>定</a:t>
              </a:r>
              <a:r>
                <a:rPr lang="ja-JP" altLang="en-US" sz="1000" kern="100" spc="-30" dirty="0">
                  <a:latin typeface="Meiryo UI" panose="020B0604030504040204" pitchFamily="50" charset="-128"/>
                  <a:ea typeface="Meiryo UI" panose="020B0604030504040204" pitchFamily="50" charset="-128"/>
                </a:rPr>
                <a:t>　　　</a:t>
              </a:r>
              <a:r>
                <a:rPr lang="ja-JP" altLang="ja-JP" sz="1000" kern="100" spc="-30" dirty="0">
                  <a:latin typeface="Meiryo UI" panose="020B0604030504040204" pitchFamily="50" charset="-128"/>
                  <a:ea typeface="Meiryo UI" panose="020B0604030504040204" pitchFamily="50" charset="-128"/>
                </a:rPr>
                <a:t>員</a:t>
              </a: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 </a:t>
              </a:r>
            </a:p>
            <a:p>
              <a:pPr marL="787400" indent="-787400" algn="dist" eaLnBrk="1" hangingPunct="1">
                <a:lnSpc>
                  <a:spcPct val="120000"/>
                </a:lnSpc>
                <a:spcAft>
                  <a:spcPts val="0"/>
                </a:spcAft>
                <a:tabLst>
                  <a:tab pos="675640" algn="l"/>
                </a:tabLst>
                <a:defRPr/>
              </a:pPr>
              <a:r>
                <a:rPr lang="ja-JP" altLang="en-US" sz="1000" kern="100" spc="-30" dirty="0">
                  <a:latin typeface="Meiryo UI" panose="020B0604030504040204" pitchFamily="50" charset="-128"/>
                  <a:ea typeface="Meiryo UI" panose="020B0604030504040204" pitchFamily="50" charset="-128"/>
                </a:rPr>
                <a:t>対象者</a:t>
              </a:r>
              <a:endParaRPr lang="en-US" altLang="ja-JP" sz="1000" kern="100" spc="-30" dirty="0">
                <a:latin typeface="Meiryo UI" panose="020B0604030504040204" pitchFamily="50" charset="-128"/>
                <a:ea typeface="Meiryo UI" panose="020B0604030504040204" pitchFamily="50" charset="-128"/>
              </a:endParaRPr>
            </a:p>
          </p:txBody>
        </p:sp>
      </p:grpSp>
      <p:grpSp>
        <p:nvGrpSpPr>
          <p:cNvPr id="2054" name="グループ化 2053">
            <a:extLst>
              <a:ext uri="{FF2B5EF4-FFF2-40B4-BE49-F238E27FC236}">
                <a16:creationId xmlns:a16="http://schemas.microsoft.com/office/drawing/2014/main" id="{BD7B443A-DA5C-4C98-9BA0-3C386BD945A3}"/>
              </a:ext>
            </a:extLst>
          </p:cNvPr>
          <p:cNvGrpSpPr/>
          <p:nvPr/>
        </p:nvGrpSpPr>
        <p:grpSpPr>
          <a:xfrm>
            <a:off x="4618004" y="9574327"/>
            <a:ext cx="2073721" cy="247711"/>
            <a:chOff x="3898189" y="9575544"/>
            <a:chExt cx="2073721" cy="247711"/>
          </a:xfrm>
        </p:grpSpPr>
        <p:grpSp>
          <p:nvGrpSpPr>
            <p:cNvPr id="2051" name="グループ化 2050">
              <a:extLst>
                <a:ext uri="{FF2B5EF4-FFF2-40B4-BE49-F238E27FC236}">
                  <a16:creationId xmlns:a16="http://schemas.microsoft.com/office/drawing/2014/main" id="{BF184D43-7B48-499F-B5D1-7D94002943E8}"/>
                </a:ext>
              </a:extLst>
            </p:cNvPr>
            <p:cNvGrpSpPr/>
            <p:nvPr/>
          </p:nvGrpSpPr>
          <p:grpSpPr>
            <a:xfrm>
              <a:off x="3898189" y="9575544"/>
              <a:ext cx="1912703" cy="246221"/>
              <a:chOff x="3898189" y="9575544"/>
              <a:chExt cx="1912703" cy="246221"/>
            </a:xfrm>
          </p:grpSpPr>
          <p:sp>
            <p:nvSpPr>
              <p:cNvPr id="2050" name="テキスト ボックス 2049">
                <a:extLst>
                  <a:ext uri="{FF2B5EF4-FFF2-40B4-BE49-F238E27FC236}">
                    <a16:creationId xmlns:a16="http://schemas.microsoft.com/office/drawing/2014/main" id="{2A3D2550-89C0-4C14-9B44-E6D6FF1633D2}"/>
                  </a:ext>
                </a:extLst>
              </p:cNvPr>
              <p:cNvSpPr txBox="1"/>
              <p:nvPr/>
            </p:nvSpPr>
            <p:spPr>
              <a:xfrm>
                <a:off x="3898189" y="9575544"/>
                <a:ext cx="1912703" cy="246221"/>
              </a:xfrm>
              <a:prstGeom prst="rect">
                <a:avLst/>
              </a:prstGeom>
              <a:noFill/>
            </p:spPr>
            <p:txBody>
              <a:bodyPr wrap="none" rtlCol="0">
                <a:spAutoFit/>
              </a:bodyPr>
              <a:lstStyle/>
              <a:p>
                <a:r>
                  <a:rPr lang="ja-JP" altLang="en-US" sz="1000" b="1" dirty="0">
                    <a:ln w="38100">
                      <a:solidFill>
                        <a:schemeClr val="bg1"/>
                      </a:solidFill>
                    </a:ln>
                    <a:solidFill>
                      <a:schemeClr val="bg1"/>
                    </a:solidFill>
                    <a:latin typeface="Meiryo UI" panose="020B0604030504040204" pitchFamily="50" charset="-128"/>
                    <a:ea typeface="Meiryo UI" panose="020B0604030504040204" pitchFamily="50" charset="-128"/>
                  </a:rPr>
                  <a:t>お申込方法は裏面をご覧ください</a:t>
                </a:r>
                <a:endParaRPr kumimoji="1" lang="ja-JP" altLang="en-US" sz="1000" b="1" dirty="0">
                  <a:ln w="38100">
                    <a:solidFill>
                      <a:schemeClr val="bg1"/>
                    </a:solidFill>
                  </a:ln>
                  <a:solidFill>
                    <a:schemeClr val="bg1"/>
                  </a:solidFill>
                  <a:latin typeface="Meiryo UI" panose="020B0604030504040204" pitchFamily="50" charset="-128"/>
                  <a:ea typeface="Meiryo UI" panose="020B0604030504040204" pitchFamily="50" charset="-128"/>
                </a:endParaRPr>
              </a:p>
            </p:txBody>
          </p:sp>
          <p:sp>
            <p:nvSpPr>
              <p:cNvPr id="95" name="テキスト ボックス 94">
                <a:extLst>
                  <a:ext uri="{FF2B5EF4-FFF2-40B4-BE49-F238E27FC236}">
                    <a16:creationId xmlns:a16="http://schemas.microsoft.com/office/drawing/2014/main" id="{A56BFE68-53B2-477D-9623-5F2319031A0A}"/>
                  </a:ext>
                </a:extLst>
              </p:cNvPr>
              <p:cNvSpPr txBox="1"/>
              <p:nvPr/>
            </p:nvSpPr>
            <p:spPr>
              <a:xfrm>
                <a:off x="3898189" y="9575544"/>
                <a:ext cx="1912703" cy="246221"/>
              </a:xfrm>
              <a:prstGeom prst="rect">
                <a:avLst/>
              </a:prstGeom>
              <a:noFill/>
            </p:spPr>
            <p:txBody>
              <a:bodyPr wrap="none" rtlCol="0">
                <a:spAutoFit/>
              </a:bodyPr>
              <a:lstStyle/>
              <a:p>
                <a:r>
                  <a:rPr lang="ja-JP" altLang="en-US" sz="1000" b="1" dirty="0">
                    <a:solidFill>
                      <a:schemeClr val="accent6"/>
                    </a:solidFill>
                    <a:latin typeface="Meiryo UI" panose="020B0604030504040204" pitchFamily="50" charset="-128"/>
                    <a:ea typeface="Meiryo UI" panose="020B0604030504040204" pitchFamily="50" charset="-128"/>
                  </a:rPr>
                  <a:t>お申込方法は裏面をご覧ください</a:t>
                </a:r>
                <a:endParaRPr kumimoji="1" lang="ja-JP" altLang="en-US" sz="1000" b="1" dirty="0">
                  <a:solidFill>
                    <a:schemeClr val="accent6"/>
                  </a:solidFill>
                  <a:latin typeface="Meiryo UI" panose="020B0604030504040204" pitchFamily="50" charset="-128"/>
                  <a:ea typeface="Meiryo UI" panose="020B0604030504040204" pitchFamily="50" charset="-128"/>
                </a:endParaRPr>
              </a:p>
            </p:txBody>
          </p:sp>
        </p:grpSp>
        <p:sp>
          <p:nvSpPr>
            <p:cNvPr id="2053" name="正方形/長方形 2052">
              <a:extLst>
                <a:ext uri="{FF2B5EF4-FFF2-40B4-BE49-F238E27FC236}">
                  <a16:creationId xmlns:a16="http://schemas.microsoft.com/office/drawing/2014/main" id="{E9413127-7319-41BD-9653-5C19D3C64A52}"/>
                </a:ext>
              </a:extLst>
            </p:cNvPr>
            <p:cNvSpPr/>
            <p:nvPr/>
          </p:nvSpPr>
          <p:spPr bwMode="auto">
            <a:xfrm>
              <a:off x="3944437" y="9744793"/>
              <a:ext cx="2027473" cy="78462"/>
            </a:xfrm>
            <a:custGeom>
              <a:avLst/>
              <a:gdLst>
                <a:gd name="connsiteX0" fmla="*/ 0 w 2135067"/>
                <a:gd name="connsiteY0" fmla="*/ 0 h 430887"/>
                <a:gd name="connsiteX1" fmla="*/ 2135067 w 2135067"/>
                <a:gd name="connsiteY1" fmla="*/ 0 h 430887"/>
                <a:gd name="connsiteX2" fmla="*/ 2135067 w 2135067"/>
                <a:gd name="connsiteY2" fmla="*/ 430887 h 430887"/>
                <a:gd name="connsiteX3" fmla="*/ 0 w 2135067"/>
                <a:gd name="connsiteY3" fmla="*/ 430887 h 430887"/>
                <a:gd name="connsiteX4" fmla="*/ 0 w 2135067"/>
                <a:gd name="connsiteY4" fmla="*/ 0 h 430887"/>
                <a:gd name="connsiteX0" fmla="*/ 0 w 2135067"/>
                <a:gd name="connsiteY0" fmla="*/ 0 h 430887"/>
                <a:gd name="connsiteX1" fmla="*/ 2135067 w 2135067"/>
                <a:gd name="connsiteY1" fmla="*/ 0 h 430887"/>
                <a:gd name="connsiteX2" fmla="*/ 2135067 w 2135067"/>
                <a:gd name="connsiteY2" fmla="*/ 430887 h 430887"/>
                <a:gd name="connsiteX3" fmla="*/ 0 w 2135067"/>
                <a:gd name="connsiteY3" fmla="*/ 430887 h 430887"/>
                <a:gd name="connsiteX4" fmla="*/ 91440 w 2135067"/>
                <a:gd name="connsiteY4" fmla="*/ 91440 h 430887"/>
                <a:gd name="connsiteX0" fmla="*/ 0 w 2135067"/>
                <a:gd name="connsiteY0" fmla="*/ 0 h 430887"/>
                <a:gd name="connsiteX1" fmla="*/ 2135067 w 2135067"/>
                <a:gd name="connsiteY1" fmla="*/ 0 h 430887"/>
                <a:gd name="connsiteX2" fmla="*/ 2135067 w 2135067"/>
                <a:gd name="connsiteY2" fmla="*/ 430887 h 430887"/>
                <a:gd name="connsiteX3" fmla="*/ 0 w 2135067"/>
                <a:gd name="connsiteY3" fmla="*/ 430887 h 430887"/>
                <a:gd name="connsiteX0" fmla="*/ 2135067 w 2135067"/>
                <a:gd name="connsiteY0" fmla="*/ 0 h 430887"/>
                <a:gd name="connsiteX1" fmla="*/ 2135067 w 2135067"/>
                <a:gd name="connsiteY1" fmla="*/ 430887 h 430887"/>
                <a:gd name="connsiteX2" fmla="*/ 0 w 2135067"/>
                <a:gd name="connsiteY2" fmla="*/ 430887 h 430887"/>
                <a:gd name="connsiteX0" fmla="*/ 1906467 w 2135067"/>
                <a:gd name="connsiteY0" fmla="*/ 0 h 135612"/>
                <a:gd name="connsiteX1" fmla="*/ 2135067 w 2135067"/>
                <a:gd name="connsiteY1" fmla="*/ 135612 h 135612"/>
                <a:gd name="connsiteX2" fmla="*/ 0 w 2135067"/>
                <a:gd name="connsiteY2" fmla="*/ 135612 h 135612"/>
                <a:gd name="connsiteX0" fmla="*/ 1941574 w 2135067"/>
                <a:gd name="connsiteY0" fmla="*/ 0 h 97512"/>
                <a:gd name="connsiteX1" fmla="*/ 2135067 w 2135067"/>
                <a:gd name="connsiteY1" fmla="*/ 97512 h 97512"/>
                <a:gd name="connsiteX2" fmla="*/ 0 w 2135067"/>
                <a:gd name="connsiteY2" fmla="*/ 97512 h 97512"/>
                <a:gd name="connsiteX0" fmla="*/ 2011787 w 2135067"/>
                <a:gd name="connsiteY0" fmla="*/ 0 h 78462"/>
                <a:gd name="connsiteX1" fmla="*/ 2135067 w 2135067"/>
                <a:gd name="connsiteY1" fmla="*/ 78462 h 78462"/>
                <a:gd name="connsiteX2" fmla="*/ 0 w 2135067"/>
                <a:gd name="connsiteY2" fmla="*/ 78462 h 78462"/>
              </a:gdLst>
              <a:ahLst/>
              <a:cxnLst>
                <a:cxn ang="0">
                  <a:pos x="connsiteX0" y="connsiteY0"/>
                </a:cxn>
                <a:cxn ang="0">
                  <a:pos x="connsiteX1" y="connsiteY1"/>
                </a:cxn>
                <a:cxn ang="0">
                  <a:pos x="connsiteX2" y="connsiteY2"/>
                </a:cxn>
              </a:cxnLst>
              <a:rect l="l" t="t" r="r" b="b"/>
              <a:pathLst>
                <a:path w="2135067" h="78462">
                  <a:moveTo>
                    <a:pt x="2011787" y="0"/>
                  </a:moveTo>
                  <a:lnTo>
                    <a:pt x="2135067" y="78462"/>
                  </a:lnTo>
                  <a:lnTo>
                    <a:pt x="0" y="78462"/>
                  </a:lnTo>
                </a:path>
              </a:pathLst>
            </a:custGeom>
            <a:noFill/>
            <a:ln w="19050">
              <a:solidFill>
                <a:schemeClr val="accent6"/>
              </a:solidFill>
              <a:miter lim="800000"/>
              <a:headEnd/>
              <a:tailEnd/>
            </a:ln>
            <a:extLst>
              <a:ext uri="{909E8E84-426E-40DD-AFC4-6F175D3DCCD1}">
                <a14:hiddenFill xmlns:a14="http://schemas.microsoft.com/office/drawing/2010/main">
                  <a:solidFill>
                    <a:srgbClr val="FFFFFF"/>
                  </a:solidFill>
                </a14:hiddenFill>
              </a:ext>
            </a:extLst>
          </p:spPr>
          <p:txBody>
            <a:bodyPr wrap="square" rtlCol="0" anchor="ctr">
              <a:sp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2056" name="グループ化 2055">
            <a:extLst>
              <a:ext uri="{FF2B5EF4-FFF2-40B4-BE49-F238E27FC236}">
                <a16:creationId xmlns:a16="http://schemas.microsoft.com/office/drawing/2014/main" id="{4945C6C5-975D-42BC-B6D3-7B734B1F6174}"/>
              </a:ext>
            </a:extLst>
          </p:cNvPr>
          <p:cNvGrpSpPr/>
          <p:nvPr/>
        </p:nvGrpSpPr>
        <p:grpSpPr>
          <a:xfrm>
            <a:off x="4221088" y="65879"/>
            <a:ext cx="2610338" cy="477216"/>
            <a:chOff x="4221088" y="65879"/>
            <a:chExt cx="2610338" cy="477216"/>
          </a:xfrm>
        </p:grpSpPr>
        <p:sp>
          <p:nvSpPr>
            <p:cNvPr id="2052" name="Rectangle 1399"/>
            <p:cNvSpPr>
              <a:spLocks noChangeArrowheads="1"/>
            </p:cNvSpPr>
            <p:nvPr/>
          </p:nvSpPr>
          <p:spPr bwMode="auto">
            <a:xfrm>
              <a:off x="4811160" y="65879"/>
              <a:ext cx="2020266" cy="477216"/>
            </a:xfrm>
            <a:prstGeom prst="rect">
              <a:avLst/>
            </a:prstGeom>
            <a:noFill/>
            <a:ln w="9525">
              <a:noFill/>
              <a:miter lim="800000"/>
              <a:headEnd/>
              <a:tailEnd/>
            </a:ln>
          </p:spPr>
          <p:txBody>
            <a:bodyPr wrap="none" anchor="ctr"/>
            <a:lstStyle>
              <a:lvl1pPr>
                <a:spcBef>
                  <a:spcPct val="20000"/>
                </a:spcBef>
                <a:buFont typeface="Arial" panose="020B0604020202020204" pitchFamily="34" charset="0"/>
                <a:buChar char="•"/>
                <a:tabLst>
                  <a:tab pos="542925" algn="l"/>
                  <a:tab pos="2781300" algn="l"/>
                  <a:tab pos="3409950" algn="l"/>
                  <a:tab pos="4041775" algn="l"/>
                </a:tabLst>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tabLst>
                  <a:tab pos="542925" algn="l"/>
                  <a:tab pos="2781300" algn="l"/>
                  <a:tab pos="3409950" algn="l"/>
                  <a:tab pos="4041775" algn="l"/>
                </a:tabLst>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tabLst>
                  <a:tab pos="542925" algn="l"/>
                  <a:tab pos="2781300" algn="l"/>
                  <a:tab pos="3409950" algn="l"/>
                  <a:tab pos="4041775" algn="l"/>
                </a:tabLst>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20000"/>
                </a:lnSpc>
                <a:spcBef>
                  <a:spcPct val="0"/>
                </a:spcBef>
                <a:buFontTx/>
                <a:buNone/>
              </a:pPr>
              <a:r>
                <a:rPr lang="zh-TW" altLang="en-US" sz="1000" b="1" dirty="0">
                  <a:solidFill>
                    <a:schemeClr val="bg1"/>
                  </a:solidFill>
                  <a:latin typeface="Meiryo UI" panose="020B0604030504040204" pitchFamily="50" charset="-128"/>
                  <a:ea typeface="Meiryo UI" panose="020B0604030504040204" pitchFamily="50" charset="-128"/>
                </a:rPr>
                <a:t>大阪</a:t>
              </a:r>
              <a:r>
                <a:rPr lang="ja-JP" altLang="en-US" sz="1000" b="1" dirty="0">
                  <a:solidFill>
                    <a:schemeClr val="bg1"/>
                  </a:solidFill>
                  <a:latin typeface="Meiryo UI" panose="020B0604030504040204" pitchFamily="50" charset="-128"/>
                  <a:ea typeface="Meiryo UI" panose="020B0604030504040204" pitchFamily="50" charset="-128"/>
                </a:rPr>
                <a:t>府</a:t>
              </a:r>
              <a:endParaRPr lang="en-US" altLang="ja-JP" sz="1000" b="1" dirty="0">
                <a:solidFill>
                  <a:schemeClr val="bg1"/>
                </a:solidFill>
                <a:latin typeface="Meiryo UI" panose="020B0604030504040204" pitchFamily="50" charset="-128"/>
                <a:ea typeface="Meiryo UI" panose="020B0604030504040204" pitchFamily="50" charset="-128"/>
              </a:endParaRPr>
            </a:p>
            <a:p>
              <a:pPr eaLnBrk="1" hangingPunct="1">
                <a:lnSpc>
                  <a:spcPct val="120000"/>
                </a:lnSpc>
                <a:spcBef>
                  <a:spcPct val="0"/>
                </a:spcBef>
                <a:buFontTx/>
                <a:buNone/>
              </a:pPr>
              <a:r>
                <a:rPr lang="ja-JP" altLang="en-US" sz="1000" b="1" dirty="0">
                  <a:solidFill>
                    <a:schemeClr val="bg1"/>
                  </a:solidFill>
                  <a:latin typeface="Meiryo UI" panose="020B0604030504040204" pitchFamily="50" charset="-128"/>
                  <a:ea typeface="Meiryo UI" panose="020B0604030504040204" pitchFamily="50" charset="-128"/>
                </a:rPr>
                <a:t>三井住友海上火災保険株式会社</a:t>
              </a:r>
              <a:endParaRPr lang="en-US" altLang="ja-JP" sz="1000" b="1" dirty="0">
                <a:solidFill>
                  <a:schemeClr val="bg1"/>
                </a:solidFill>
                <a:latin typeface="Meiryo UI" panose="020B0604030504040204" pitchFamily="50" charset="-128"/>
                <a:ea typeface="Meiryo UI" panose="020B0604030504040204" pitchFamily="50" charset="-128"/>
              </a:endParaRPr>
            </a:p>
          </p:txBody>
        </p:sp>
        <p:sp>
          <p:nvSpPr>
            <p:cNvPr id="100" name="Rectangle 1399">
              <a:extLst>
                <a:ext uri="{FF2B5EF4-FFF2-40B4-BE49-F238E27FC236}">
                  <a16:creationId xmlns:a16="http://schemas.microsoft.com/office/drawing/2014/main" id="{0B8A5B8C-2B67-4C99-84B1-D66E7451FDD3}"/>
                </a:ext>
              </a:extLst>
            </p:cNvPr>
            <p:cNvSpPr>
              <a:spLocks noChangeArrowheads="1"/>
            </p:cNvSpPr>
            <p:nvPr/>
          </p:nvSpPr>
          <p:spPr bwMode="auto">
            <a:xfrm>
              <a:off x="4221088" y="114145"/>
              <a:ext cx="554052" cy="380685"/>
            </a:xfrm>
            <a:prstGeom prst="rect">
              <a:avLst/>
            </a:prstGeom>
            <a:noFill/>
            <a:ln w="6350">
              <a:solidFill>
                <a:schemeClr val="bg1"/>
              </a:solidFill>
              <a:miter lim="800000"/>
              <a:headEnd/>
              <a:tailEnd/>
            </a:ln>
          </p:spPr>
          <p:txBody>
            <a:bodyPr wrap="none" anchor="ctr"/>
            <a:lstStyle>
              <a:lvl1pPr>
                <a:spcBef>
                  <a:spcPct val="20000"/>
                </a:spcBef>
                <a:buFont typeface="Arial" panose="020B0604020202020204" pitchFamily="34" charset="0"/>
                <a:buChar char="•"/>
                <a:tabLst>
                  <a:tab pos="542925" algn="l"/>
                  <a:tab pos="2781300" algn="l"/>
                  <a:tab pos="3409950" algn="l"/>
                  <a:tab pos="4041775" algn="l"/>
                </a:tabLst>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tabLst>
                  <a:tab pos="542925" algn="l"/>
                  <a:tab pos="2781300" algn="l"/>
                  <a:tab pos="3409950" algn="l"/>
                  <a:tab pos="4041775" algn="l"/>
                </a:tabLst>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tabLst>
                  <a:tab pos="542925" algn="l"/>
                  <a:tab pos="2781300" algn="l"/>
                  <a:tab pos="3409950" algn="l"/>
                  <a:tab pos="4041775" algn="l"/>
                </a:tabLst>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tabLst>
                  <a:tab pos="542925" algn="l"/>
                  <a:tab pos="2781300" algn="l"/>
                  <a:tab pos="3409950" algn="l"/>
                  <a:tab pos="4041775" algn="l"/>
                </a:tabLst>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ct val="90000"/>
                </a:lnSpc>
                <a:spcBef>
                  <a:spcPct val="0"/>
                </a:spcBef>
                <a:buFontTx/>
                <a:buNone/>
              </a:pPr>
              <a:r>
                <a:rPr lang="ja-JP" altLang="en-US" sz="1000" b="1" dirty="0">
                  <a:solidFill>
                    <a:schemeClr val="bg1"/>
                  </a:solidFill>
                  <a:latin typeface="Meiryo UI" panose="020B0604030504040204" pitchFamily="50" charset="-128"/>
                  <a:ea typeface="Meiryo UI" panose="020B0604030504040204" pitchFamily="50" charset="-128"/>
                </a:rPr>
                <a:t>主催</a:t>
              </a:r>
              <a:endParaRPr lang="en-US" altLang="ja-JP" sz="1000" b="1" dirty="0">
                <a:solidFill>
                  <a:schemeClr val="bg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3193692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フリーフォーム: 図形 22">
            <a:extLst>
              <a:ext uri="{FF2B5EF4-FFF2-40B4-BE49-F238E27FC236}">
                <a16:creationId xmlns:a16="http://schemas.microsoft.com/office/drawing/2014/main" id="{5894F0AA-345A-4420-B97E-2860CA0F46DD}"/>
              </a:ext>
            </a:extLst>
          </p:cNvPr>
          <p:cNvSpPr/>
          <p:nvPr/>
        </p:nvSpPr>
        <p:spPr bwMode="auto">
          <a:xfrm>
            <a:off x="0" y="0"/>
            <a:ext cx="6858000" cy="9906000"/>
          </a:xfrm>
          <a:custGeom>
            <a:avLst/>
            <a:gdLst>
              <a:gd name="connsiteX0" fmla="*/ 0 w 6858000"/>
              <a:gd name="connsiteY0" fmla="*/ 0 h 9906000"/>
              <a:gd name="connsiteX1" fmla="*/ 6858000 w 6858000"/>
              <a:gd name="connsiteY1" fmla="*/ 0 h 9906000"/>
              <a:gd name="connsiteX2" fmla="*/ 6858000 w 6858000"/>
              <a:gd name="connsiteY2" fmla="*/ 9906000 h 9906000"/>
              <a:gd name="connsiteX3" fmla="*/ 0 w 6858000"/>
              <a:gd name="connsiteY3" fmla="*/ 9906000 h 9906000"/>
              <a:gd name="connsiteX4" fmla="*/ 0 w 6858000"/>
              <a:gd name="connsiteY4" fmla="*/ 0 h 9906000"/>
              <a:gd name="connsiteX5" fmla="*/ 248943 w 6858000"/>
              <a:gd name="connsiteY5" fmla="*/ 107400 h 9906000"/>
              <a:gd name="connsiteX6" fmla="*/ 108000 w 6858000"/>
              <a:gd name="connsiteY6" fmla="*/ 248343 h 9906000"/>
              <a:gd name="connsiteX7" fmla="*/ 108000 w 6858000"/>
              <a:gd name="connsiteY7" fmla="*/ 9657657 h 9906000"/>
              <a:gd name="connsiteX8" fmla="*/ 248943 w 6858000"/>
              <a:gd name="connsiteY8" fmla="*/ 9798600 h 9906000"/>
              <a:gd name="connsiteX9" fmla="*/ 6609057 w 6858000"/>
              <a:gd name="connsiteY9" fmla="*/ 9798600 h 9906000"/>
              <a:gd name="connsiteX10" fmla="*/ 6750000 w 6858000"/>
              <a:gd name="connsiteY10" fmla="*/ 9657657 h 9906000"/>
              <a:gd name="connsiteX11" fmla="*/ 6750000 w 6858000"/>
              <a:gd name="connsiteY11" fmla="*/ 248343 h 9906000"/>
              <a:gd name="connsiteX12" fmla="*/ 6609057 w 6858000"/>
              <a:gd name="connsiteY12" fmla="*/ 107400 h 9906000"/>
              <a:gd name="connsiteX13" fmla="*/ 248943 w 6858000"/>
              <a:gd name="connsiteY13" fmla="*/ 107400 h 990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858000" h="9906000">
                <a:moveTo>
                  <a:pt x="0" y="0"/>
                </a:moveTo>
                <a:lnTo>
                  <a:pt x="6858000" y="0"/>
                </a:lnTo>
                <a:lnTo>
                  <a:pt x="6858000" y="9906000"/>
                </a:lnTo>
                <a:lnTo>
                  <a:pt x="0" y="9906000"/>
                </a:lnTo>
                <a:lnTo>
                  <a:pt x="0" y="0"/>
                </a:lnTo>
                <a:close/>
                <a:moveTo>
                  <a:pt x="248943" y="107400"/>
                </a:moveTo>
                <a:cubicBezTo>
                  <a:pt x="171102" y="107400"/>
                  <a:pt x="108000" y="170502"/>
                  <a:pt x="108000" y="248343"/>
                </a:cubicBezTo>
                <a:lnTo>
                  <a:pt x="108000" y="9657657"/>
                </a:lnTo>
                <a:cubicBezTo>
                  <a:pt x="108000" y="9735498"/>
                  <a:pt x="171102" y="9798600"/>
                  <a:pt x="248943" y="9798600"/>
                </a:cubicBezTo>
                <a:lnTo>
                  <a:pt x="6609057" y="9798600"/>
                </a:lnTo>
                <a:cubicBezTo>
                  <a:pt x="6686898" y="9798600"/>
                  <a:pt x="6750000" y="9735498"/>
                  <a:pt x="6750000" y="9657657"/>
                </a:cubicBezTo>
                <a:lnTo>
                  <a:pt x="6750000" y="248343"/>
                </a:lnTo>
                <a:cubicBezTo>
                  <a:pt x="6750000" y="170502"/>
                  <a:pt x="6686898" y="107400"/>
                  <a:pt x="6609057" y="107400"/>
                </a:cubicBezTo>
                <a:lnTo>
                  <a:pt x="248943" y="107400"/>
                </a:lnTo>
                <a:close/>
              </a:path>
            </a:pathLst>
          </a:custGeom>
          <a:solidFill>
            <a:srgbClr val="006C60"/>
          </a:solidFill>
          <a:ln>
            <a:noFill/>
          </a:ln>
        </p:spPr>
        <p:txBody>
          <a:bodyPr wrap="square" rtlCol="0" anchor="ctr">
            <a:no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43" name="Text Box 39"/>
          <p:cNvSpPr txBox="1">
            <a:spLocks noChangeArrowheads="1"/>
          </p:cNvSpPr>
          <p:nvPr/>
        </p:nvSpPr>
        <p:spPr bwMode="auto">
          <a:xfrm>
            <a:off x="1466782" y="344488"/>
            <a:ext cx="392443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50000"/>
              </a:spcBef>
              <a:buFontTx/>
              <a:buNone/>
              <a:defRPr/>
            </a:pPr>
            <a:r>
              <a:rPr lang="ja-JP" altLang="en-US" sz="1600" b="1" dirty="0">
                <a:solidFill>
                  <a:schemeClr val="accent5">
                    <a:lumMod val="50000"/>
                  </a:schemeClr>
                </a:solidFill>
                <a:latin typeface="Meiryo UI" pitchFamily="50" charset="-128"/>
                <a:ea typeface="Meiryo UI" pitchFamily="50" charset="-128"/>
                <a:cs typeface="Meiryo UI" pitchFamily="50" charset="-128"/>
              </a:rPr>
              <a:t>「サイバーセキュリティ対策セミナー」</a:t>
            </a:r>
            <a:endParaRPr lang="en-US" altLang="ja-JP" sz="1600" b="1" dirty="0">
              <a:solidFill>
                <a:schemeClr val="accent5">
                  <a:lumMod val="50000"/>
                </a:schemeClr>
              </a:solidFill>
              <a:latin typeface="Meiryo UI" pitchFamily="50" charset="-128"/>
              <a:ea typeface="Meiryo UI" pitchFamily="50" charset="-128"/>
              <a:cs typeface="Meiryo UI" pitchFamily="50" charset="-128"/>
            </a:endParaRPr>
          </a:p>
        </p:txBody>
      </p:sp>
      <p:sp>
        <p:nvSpPr>
          <p:cNvPr id="5173" name="テキスト ボックス 28"/>
          <p:cNvSpPr txBox="1">
            <a:spLocks noChangeArrowheads="1"/>
          </p:cNvSpPr>
          <p:nvPr/>
        </p:nvSpPr>
        <p:spPr bwMode="auto">
          <a:xfrm>
            <a:off x="356129" y="1475130"/>
            <a:ext cx="6145742" cy="400110"/>
          </a:xfrm>
          <a:prstGeom prst="rect">
            <a:avLst/>
          </a:prstGeom>
          <a:solidFill>
            <a:schemeClr val="bg1">
              <a:lumMod val="95000"/>
            </a:schemeClr>
          </a:solidFill>
          <a:ln>
            <a:noFill/>
          </a:ln>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2000" b="1" dirty="0">
                <a:solidFill>
                  <a:srgbClr val="006C60"/>
                </a:solidFill>
                <a:latin typeface="Meiryo UI" panose="020B0604030504040204" pitchFamily="50" charset="-128"/>
                <a:ea typeface="Meiryo UI" panose="020B0604030504040204" pitchFamily="50" charset="-128"/>
              </a:rPr>
              <a:t>お申込方法</a:t>
            </a:r>
          </a:p>
        </p:txBody>
      </p:sp>
      <p:sp>
        <p:nvSpPr>
          <p:cNvPr id="5174" name="Rectangle 2"/>
          <p:cNvSpPr>
            <a:spLocks noChangeArrowheads="1"/>
          </p:cNvSpPr>
          <p:nvPr/>
        </p:nvSpPr>
        <p:spPr bwMode="auto">
          <a:xfrm>
            <a:off x="379749" y="2500835"/>
            <a:ext cx="4548736" cy="449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panose="020B0604020202020204" pitchFamily="34" charset="0"/>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dirty="0">
                <a:latin typeface="Meiryo UI" panose="020B0604030504040204" pitchFamily="50" charset="-128"/>
                <a:ea typeface="Meiryo UI" panose="020B0604030504040204" pitchFamily="50" charset="-128"/>
              </a:rPr>
              <a:t>QR</a:t>
            </a:r>
            <a:r>
              <a:rPr lang="ja-JP" altLang="en-US" sz="1400" dirty="0">
                <a:latin typeface="Meiryo UI" panose="020B0604030504040204" pitchFamily="50" charset="-128"/>
                <a:ea typeface="Meiryo UI" panose="020B0604030504040204" pitchFamily="50" charset="-128"/>
              </a:rPr>
              <a:t>コード 又は 下記</a:t>
            </a:r>
            <a:r>
              <a:rPr lang="en-US" altLang="ja-JP" sz="1400" dirty="0">
                <a:latin typeface="Meiryo UI" panose="020B0604030504040204" pitchFamily="50" charset="-128"/>
                <a:ea typeface="Meiryo UI" panose="020B0604030504040204" pitchFamily="50" charset="-128"/>
              </a:rPr>
              <a:t>URL</a:t>
            </a:r>
            <a:r>
              <a:rPr lang="ja-JP" altLang="en-US" sz="1400" dirty="0">
                <a:latin typeface="Meiryo UI" panose="020B0604030504040204" pitchFamily="50" charset="-128"/>
                <a:ea typeface="Meiryo UI" panose="020B0604030504040204" pitchFamily="50" charset="-128"/>
              </a:rPr>
              <a:t>からフォームにてお申込みください。</a:t>
            </a:r>
            <a:endParaRPr lang="en-US" altLang="ja-JP" sz="1400" dirty="0">
              <a:latin typeface="Meiryo UI" panose="020B0604030504040204" pitchFamily="50" charset="-128"/>
              <a:ea typeface="Meiryo UI" panose="020B0604030504040204" pitchFamily="50" charset="-128"/>
            </a:endParaRPr>
          </a:p>
        </p:txBody>
      </p:sp>
      <p:sp>
        <p:nvSpPr>
          <p:cNvPr id="5176" name="Text Box 39"/>
          <p:cNvSpPr txBox="1">
            <a:spLocks noChangeArrowheads="1"/>
          </p:cNvSpPr>
          <p:nvPr/>
        </p:nvSpPr>
        <p:spPr bwMode="auto">
          <a:xfrm>
            <a:off x="534856" y="5257697"/>
            <a:ext cx="5846472" cy="6181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9pPr>
          </a:lstStyle>
          <a:p>
            <a:pPr marL="171450" indent="-171450" eaLnBrk="1" hangingPunct="1">
              <a:lnSpc>
                <a:spcPct val="130000"/>
              </a:lnSpc>
              <a:spcBef>
                <a:spcPts val="0"/>
              </a:spcBef>
            </a:pPr>
            <a:r>
              <a:rPr lang="ja-JP" altLang="en-US" sz="1400" dirty="0">
                <a:latin typeface="Meiryo UI" panose="020B0604030504040204" pitchFamily="50" charset="-128"/>
                <a:ea typeface="Meiryo UI" panose="020B0604030504040204" pitchFamily="50" charset="-128"/>
              </a:rPr>
              <a:t>ご本人様確認のため、当日受付にて名刺を</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枚申し受けます。</a:t>
            </a:r>
            <a:endParaRPr lang="en-US" altLang="ja-JP" sz="1400" dirty="0">
              <a:latin typeface="Meiryo UI" panose="020B0604030504040204" pitchFamily="50" charset="-128"/>
              <a:ea typeface="Meiryo UI" panose="020B0604030504040204" pitchFamily="50" charset="-128"/>
            </a:endParaRPr>
          </a:p>
          <a:p>
            <a:pPr marL="171450" indent="-171450" eaLnBrk="1" hangingPunct="1">
              <a:lnSpc>
                <a:spcPct val="130000"/>
              </a:lnSpc>
              <a:spcBef>
                <a:spcPts val="0"/>
              </a:spcBef>
            </a:pPr>
            <a:r>
              <a:rPr lang="ja-JP" altLang="en-US" sz="1400" dirty="0">
                <a:latin typeface="Meiryo UI" panose="020B0604030504040204" pitchFamily="50" charset="-128"/>
                <a:ea typeface="Meiryo UI" panose="020B0604030504040204" pitchFamily="50" charset="-128"/>
              </a:rPr>
              <a:t>当日の録画・録音・撮影等は禁止となっておりますので、予めご了承ください。　</a:t>
            </a:r>
            <a:endParaRPr lang="en-US" altLang="ja-JP" sz="1400" dirty="0">
              <a:latin typeface="Meiryo UI" panose="020B0604030504040204" pitchFamily="50" charset="-128"/>
              <a:ea typeface="Meiryo UI" panose="020B0604030504040204" pitchFamily="50" charset="-128"/>
            </a:endParaRPr>
          </a:p>
        </p:txBody>
      </p:sp>
      <p:sp>
        <p:nvSpPr>
          <p:cNvPr id="5178" name="テキスト ボックス 22"/>
          <p:cNvSpPr txBox="1">
            <a:spLocks noChangeArrowheads="1"/>
          </p:cNvSpPr>
          <p:nvPr/>
        </p:nvSpPr>
        <p:spPr bwMode="gray">
          <a:xfrm>
            <a:off x="546257" y="3526006"/>
            <a:ext cx="5765487" cy="855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1798638">
              <a:spcBef>
                <a:spcPct val="20000"/>
              </a:spcBef>
              <a:buFont typeface="Arial" panose="020B0604020202020204" pitchFamily="34" charset="0"/>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9pPr>
          </a:lstStyle>
          <a:p>
            <a:pPr marL="177800" indent="-177800">
              <a:lnSpc>
                <a:spcPct val="110000"/>
              </a:lnSpc>
              <a:spcBef>
                <a:spcPts val="400"/>
              </a:spcBef>
              <a:buFont typeface="Meiryo UI" panose="020B0604030504040204" pitchFamily="50" charset="-128"/>
              <a:buChar char="※"/>
            </a:pPr>
            <a:r>
              <a:rPr lang="ja-JP" altLang="en-US" sz="1000" dirty="0">
                <a:solidFill>
                  <a:schemeClr val="accent6">
                    <a:lumMod val="75000"/>
                  </a:schemeClr>
                </a:solidFill>
                <a:latin typeface="Meiryo UI" panose="020B0604030504040204" pitchFamily="50" charset="-128"/>
                <a:ea typeface="Meiryo UI" panose="020B0604030504040204" pitchFamily="50" charset="-128"/>
              </a:rPr>
              <a:t>定員に達した場合、上記日付より前であっても締切とさせていただきます。</a:t>
            </a:r>
            <a:endParaRPr lang="en-US" altLang="ja-JP" sz="1000" dirty="0">
              <a:solidFill>
                <a:schemeClr val="accent6">
                  <a:lumMod val="75000"/>
                </a:schemeClr>
              </a:solidFill>
              <a:latin typeface="Meiryo UI" panose="020B0604030504040204" pitchFamily="50" charset="-128"/>
              <a:ea typeface="Meiryo UI" panose="020B0604030504040204" pitchFamily="50" charset="-128"/>
            </a:endParaRPr>
          </a:p>
          <a:p>
            <a:pPr marL="177800" indent="-177800">
              <a:lnSpc>
                <a:spcPct val="110000"/>
              </a:lnSpc>
              <a:spcBef>
                <a:spcPts val="400"/>
              </a:spcBef>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rPr>
              <a:t>入力いただいた情報については、セミナー開催事務のため、主催者及び講師で共有させていただきます。</a:t>
            </a:r>
            <a:endParaRPr lang="en-US" altLang="ja-JP" sz="1000" dirty="0">
              <a:latin typeface="Meiryo UI" panose="020B0604030504040204" pitchFamily="50" charset="-128"/>
              <a:ea typeface="Meiryo UI" panose="020B0604030504040204" pitchFamily="50" charset="-128"/>
            </a:endParaRPr>
          </a:p>
          <a:p>
            <a:pPr marL="177800" indent="-177800">
              <a:lnSpc>
                <a:spcPct val="110000"/>
              </a:lnSpc>
              <a:spcBef>
                <a:spcPts val="400"/>
              </a:spcBef>
              <a:buFont typeface="Meiryo UI" panose="020B0604030504040204" pitchFamily="50" charset="-128"/>
              <a:buChar char="※"/>
            </a:pPr>
            <a:r>
              <a:rPr lang="ja-JP" altLang="en-US" sz="1000" dirty="0">
                <a:latin typeface="Meiryo UI" panose="020B0604030504040204" pitchFamily="50" charset="-128"/>
                <a:ea typeface="Meiryo UI" panose="020B0604030504040204" pitchFamily="50" charset="-128"/>
              </a:rPr>
              <a:t>保険業に携わるお立場の方、その他主催者の判断により、当日にセミナーへのご参加をご遠慮いただく場合がございます。その場合の理由等については、ご説明致しかねますので予めご了承ください。</a:t>
            </a:r>
          </a:p>
        </p:txBody>
      </p:sp>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8485" y="9342339"/>
            <a:ext cx="1520571" cy="288908"/>
          </a:xfrm>
          <a:prstGeom prst="rect">
            <a:avLst/>
          </a:prstGeom>
        </p:spPr>
      </p:pic>
      <p:sp>
        <p:nvSpPr>
          <p:cNvPr id="4" name="正方形/長方形 3">
            <a:extLst>
              <a:ext uri="{FF2B5EF4-FFF2-40B4-BE49-F238E27FC236}">
                <a16:creationId xmlns:a16="http://schemas.microsoft.com/office/drawing/2014/main" id="{EAF4D988-D68A-4207-ABAE-57835A106599}"/>
              </a:ext>
            </a:extLst>
          </p:cNvPr>
          <p:cNvSpPr/>
          <p:nvPr/>
        </p:nvSpPr>
        <p:spPr bwMode="auto">
          <a:xfrm>
            <a:off x="4793458" y="485867"/>
            <a:ext cx="1351778" cy="1048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chor="ctr">
            <a:sp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a:extLst>
              <a:ext uri="{FF2B5EF4-FFF2-40B4-BE49-F238E27FC236}">
                <a16:creationId xmlns:a16="http://schemas.microsoft.com/office/drawing/2014/main" id="{B1516A09-A057-422A-8FA5-CADE4EC931BB}"/>
              </a:ext>
            </a:extLst>
          </p:cNvPr>
          <p:cNvSpPr/>
          <p:nvPr/>
        </p:nvSpPr>
        <p:spPr bwMode="auto">
          <a:xfrm>
            <a:off x="876194" y="2894779"/>
            <a:ext cx="4145990" cy="539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nchor="ctr">
            <a:sp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a:extLst>
              <a:ext uri="{FF2B5EF4-FFF2-40B4-BE49-F238E27FC236}">
                <a16:creationId xmlns:a16="http://schemas.microsoft.com/office/drawing/2014/main" id="{F983CE12-56B2-4090-9350-6D2B32FF8255}"/>
              </a:ext>
            </a:extLst>
          </p:cNvPr>
          <p:cNvSpPr txBox="1"/>
          <p:nvPr/>
        </p:nvSpPr>
        <p:spPr>
          <a:xfrm>
            <a:off x="476672" y="2977325"/>
            <a:ext cx="4145990" cy="307777"/>
          </a:xfrm>
          <a:prstGeom prst="rect">
            <a:avLst/>
          </a:prstGeom>
          <a:noFill/>
        </p:spPr>
        <p:txBody>
          <a:bodyPr wrap="square" rtlCol="0">
            <a:spAutoFit/>
          </a:bodyPr>
          <a:lstStyle/>
          <a:p>
            <a:pPr algn="ctr"/>
            <a:r>
              <a:rPr kumimoji="1" lang="en-US" altLang="ja-JP" sz="1400" u="sng">
                <a:latin typeface="Meiryo UI" panose="020B0604030504040204" pitchFamily="50" charset="-128"/>
                <a:ea typeface="Meiryo UI" panose="020B0604030504040204" pitchFamily="50" charset="-128"/>
              </a:rPr>
              <a:t>https://forms.cloud.microsoft/r/n4u1FhDqN6</a:t>
            </a:r>
            <a:endParaRPr kumimoji="1" lang="ja-JP" altLang="en-US" sz="1400" u="sng"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B967A1D8-302D-461C-B101-CBAF84F08099}"/>
              </a:ext>
            </a:extLst>
          </p:cNvPr>
          <p:cNvSpPr txBox="1"/>
          <p:nvPr/>
        </p:nvSpPr>
        <p:spPr bwMode="gray">
          <a:xfrm>
            <a:off x="343677" y="2041185"/>
            <a:ext cx="4875053" cy="461665"/>
          </a:xfrm>
          <a:prstGeom prst="rect">
            <a:avLst/>
          </a:prstGeom>
          <a:noFill/>
          <a:ln>
            <a:noFill/>
          </a:ln>
        </p:spPr>
        <p:txBody>
          <a:bodyPr wrap="none" anchor="ctr">
            <a:spAutoFit/>
          </a:bodyPr>
          <a:lstStyle/>
          <a:p>
            <a:pPr eaLnBrk="1" hangingPunct="1">
              <a:spcBef>
                <a:spcPts val="600"/>
              </a:spcBef>
              <a:spcAft>
                <a:spcPts val="0"/>
              </a:spcAft>
              <a:tabLst>
                <a:tab pos="675640" algn="l"/>
              </a:tabLst>
              <a:defRPr/>
            </a:pPr>
            <a:r>
              <a:rPr lang="ja-JP" altLang="en-US" sz="2400" b="1" kern="100" dirty="0">
                <a:solidFill>
                  <a:schemeClr val="accent6">
                    <a:lumMod val="75000"/>
                  </a:schemeClr>
                </a:solidFill>
                <a:latin typeface="Meiryo UI" panose="020B0604030504040204" pitchFamily="50" charset="-128"/>
                <a:ea typeface="Meiryo UI" panose="020B0604030504040204" pitchFamily="50" charset="-128"/>
              </a:rPr>
              <a:t>申込締切：</a:t>
            </a:r>
            <a:r>
              <a:rPr lang="en-US" altLang="ja-JP" sz="2400" b="1" kern="100" dirty="0">
                <a:solidFill>
                  <a:schemeClr val="accent6">
                    <a:lumMod val="75000"/>
                  </a:schemeClr>
                </a:solidFill>
                <a:latin typeface="Meiryo UI" panose="020B0604030504040204" pitchFamily="50" charset="-128"/>
                <a:ea typeface="Meiryo UI" panose="020B0604030504040204" pitchFamily="50" charset="-128"/>
              </a:rPr>
              <a:t>2026</a:t>
            </a:r>
            <a:r>
              <a:rPr lang="ja-JP" altLang="en-US" sz="900" b="1" kern="100" dirty="0">
                <a:solidFill>
                  <a:schemeClr val="accent6">
                    <a:lumMod val="75000"/>
                  </a:schemeClr>
                </a:solidFill>
                <a:latin typeface="Meiryo UI" panose="020B0604030504040204" pitchFamily="50" charset="-128"/>
                <a:ea typeface="Meiryo UI" panose="020B0604030504040204" pitchFamily="50" charset="-128"/>
              </a:rPr>
              <a:t> </a:t>
            </a:r>
            <a:r>
              <a:rPr lang="ja-JP" altLang="en-US" sz="1600" b="1" kern="100" dirty="0">
                <a:solidFill>
                  <a:schemeClr val="accent6">
                    <a:lumMod val="75000"/>
                  </a:schemeClr>
                </a:solidFill>
                <a:latin typeface="Meiryo UI" panose="020B0604030504040204" pitchFamily="50" charset="-128"/>
                <a:ea typeface="Meiryo UI" panose="020B0604030504040204" pitchFamily="50" charset="-128"/>
              </a:rPr>
              <a:t>年</a:t>
            </a:r>
            <a:r>
              <a:rPr lang="ja-JP" altLang="en-US" sz="1200" b="1" kern="100" dirty="0">
                <a:solidFill>
                  <a:schemeClr val="accent6">
                    <a:lumMod val="75000"/>
                  </a:schemeClr>
                </a:solidFill>
                <a:latin typeface="Meiryo UI" panose="020B0604030504040204" pitchFamily="50" charset="-128"/>
                <a:ea typeface="Meiryo UI" panose="020B0604030504040204" pitchFamily="50" charset="-128"/>
              </a:rPr>
              <a:t> </a:t>
            </a:r>
            <a:r>
              <a:rPr lang="en-US" altLang="ja-JP" sz="2400" b="1" kern="100" dirty="0">
                <a:solidFill>
                  <a:schemeClr val="accent6">
                    <a:lumMod val="75000"/>
                  </a:schemeClr>
                </a:solidFill>
                <a:latin typeface="Meiryo UI" panose="020B0604030504040204" pitchFamily="50" charset="-128"/>
                <a:ea typeface="Meiryo UI" panose="020B0604030504040204" pitchFamily="50" charset="-128"/>
              </a:rPr>
              <a:t>5</a:t>
            </a:r>
            <a:r>
              <a:rPr lang="en-US" altLang="ja-JP" sz="900" b="1" kern="100" dirty="0">
                <a:solidFill>
                  <a:schemeClr val="accent6">
                    <a:lumMod val="75000"/>
                  </a:schemeClr>
                </a:solidFill>
                <a:latin typeface="Meiryo UI" panose="020B0604030504040204" pitchFamily="50" charset="-128"/>
                <a:ea typeface="Meiryo UI" panose="020B0604030504040204" pitchFamily="50" charset="-128"/>
              </a:rPr>
              <a:t> </a:t>
            </a:r>
            <a:r>
              <a:rPr lang="ja-JP" altLang="ja-JP" sz="1600" b="1" kern="100" dirty="0">
                <a:solidFill>
                  <a:schemeClr val="accent6">
                    <a:lumMod val="75000"/>
                  </a:schemeClr>
                </a:solidFill>
                <a:latin typeface="Meiryo UI" panose="020B0604030504040204" pitchFamily="50" charset="-128"/>
                <a:ea typeface="Meiryo UI" panose="020B0604030504040204" pitchFamily="50" charset="-128"/>
              </a:rPr>
              <a:t>月</a:t>
            </a:r>
            <a:r>
              <a:rPr lang="en-US" altLang="ja-JP" sz="1200" b="1" kern="100" dirty="0">
                <a:solidFill>
                  <a:schemeClr val="accent6">
                    <a:lumMod val="75000"/>
                  </a:schemeClr>
                </a:solidFill>
                <a:latin typeface="Meiryo UI" panose="020B0604030504040204" pitchFamily="50" charset="-128"/>
                <a:ea typeface="Meiryo UI" panose="020B0604030504040204" pitchFamily="50" charset="-128"/>
              </a:rPr>
              <a:t> </a:t>
            </a:r>
            <a:r>
              <a:rPr lang="en-US" altLang="ja-JP" sz="2400" b="1" kern="100" dirty="0">
                <a:solidFill>
                  <a:schemeClr val="accent6">
                    <a:lumMod val="75000"/>
                  </a:schemeClr>
                </a:solidFill>
                <a:latin typeface="Meiryo UI" panose="020B0604030504040204" pitchFamily="50" charset="-128"/>
                <a:ea typeface="Meiryo UI" panose="020B0604030504040204" pitchFamily="50" charset="-128"/>
              </a:rPr>
              <a:t>13</a:t>
            </a:r>
            <a:r>
              <a:rPr lang="en-US" altLang="ja-JP" sz="900" b="1" kern="100" dirty="0">
                <a:solidFill>
                  <a:schemeClr val="accent6">
                    <a:lumMod val="75000"/>
                  </a:schemeClr>
                </a:solidFill>
                <a:latin typeface="Meiryo UI" panose="020B0604030504040204" pitchFamily="50" charset="-128"/>
                <a:ea typeface="Meiryo UI" panose="020B0604030504040204" pitchFamily="50" charset="-128"/>
              </a:rPr>
              <a:t> </a:t>
            </a:r>
            <a:r>
              <a:rPr lang="ja-JP" altLang="ja-JP" sz="1600" b="1" kern="100" dirty="0">
                <a:solidFill>
                  <a:schemeClr val="accent6">
                    <a:lumMod val="75000"/>
                  </a:schemeClr>
                </a:solidFill>
                <a:latin typeface="Meiryo UI" panose="020B0604030504040204" pitchFamily="50" charset="-128"/>
                <a:ea typeface="Meiryo UI" panose="020B0604030504040204" pitchFamily="50" charset="-128"/>
              </a:rPr>
              <a:t>日</a:t>
            </a:r>
            <a:r>
              <a:rPr lang="ja-JP" altLang="ja-JP" b="1" kern="100" dirty="0">
                <a:solidFill>
                  <a:schemeClr val="accent6">
                    <a:lumMod val="75000"/>
                  </a:schemeClr>
                </a:solidFill>
                <a:latin typeface="Meiryo UI" panose="020B0604030504040204" pitchFamily="50" charset="-128"/>
                <a:ea typeface="Meiryo UI" panose="020B0604030504040204" pitchFamily="50" charset="-128"/>
              </a:rPr>
              <a:t>（</a:t>
            </a:r>
            <a:r>
              <a:rPr lang="ja-JP" altLang="en-US" b="1" kern="100" dirty="0">
                <a:solidFill>
                  <a:schemeClr val="accent6">
                    <a:lumMod val="75000"/>
                  </a:schemeClr>
                </a:solidFill>
                <a:latin typeface="Meiryo UI" panose="020B0604030504040204" pitchFamily="50" charset="-128"/>
                <a:ea typeface="Meiryo UI" panose="020B0604030504040204" pitchFamily="50" charset="-128"/>
              </a:rPr>
              <a:t>水</a:t>
            </a:r>
            <a:r>
              <a:rPr lang="ja-JP" altLang="ja-JP" b="1" kern="100" dirty="0">
                <a:solidFill>
                  <a:schemeClr val="accent6">
                    <a:lumMod val="75000"/>
                  </a:schemeClr>
                </a:solidFill>
                <a:latin typeface="Meiryo UI" panose="020B0604030504040204" pitchFamily="50" charset="-128"/>
                <a:ea typeface="Meiryo UI" panose="020B0604030504040204" pitchFamily="50" charset="-128"/>
              </a:rPr>
              <a:t>）</a:t>
            </a:r>
            <a:endParaRPr lang="en-US" altLang="ja-JP" sz="1200" kern="100" dirty="0">
              <a:solidFill>
                <a:schemeClr val="accent6">
                  <a:lumMod val="75000"/>
                </a:schemeClr>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469216FA-A795-44E5-A8F1-7822950FCD45}"/>
              </a:ext>
            </a:extLst>
          </p:cNvPr>
          <p:cNvSpPr txBox="1"/>
          <p:nvPr/>
        </p:nvSpPr>
        <p:spPr>
          <a:xfrm>
            <a:off x="408985" y="8566505"/>
            <a:ext cx="6178618" cy="717440"/>
          </a:xfrm>
          <a:prstGeom prst="rect">
            <a:avLst/>
          </a:prstGeom>
          <a:noFill/>
        </p:spPr>
        <p:txBody>
          <a:bodyPr wrap="square" rtlCol="0">
            <a:spAutoFit/>
          </a:bodyPr>
          <a:lstStyle/>
          <a:p>
            <a:pPr>
              <a:lnSpc>
                <a:spcPct val="120000"/>
              </a:lnSpc>
              <a:spcBef>
                <a:spcPts val="300"/>
              </a:spcBef>
            </a:pPr>
            <a:r>
              <a:rPr kumimoji="1" lang="ja-JP" altLang="en-US" sz="1100" b="1" dirty="0">
                <a:latin typeface="Meiryo UI" panose="020B0604030504040204" pitchFamily="50" charset="-128"/>
                <a:ea typeface="Meiryo UI" panose="020B0604030504040204" pitchFamily="50" charset="-128"/>
              </a:rPr>
              <a:t>本セミナーは、大阪府と三井住友海上火災保険株式会社との包括連携協定に基づき実施するものです。</a:t>
            </a:r>
            <a:endParaRPr lang="en-US" altLang="ja-JP" sz="1100" b="1" dirty="0">
              <a:latin typeface="Meiryo UI" panose="020B0604030504040204" pitchFamily="50" charset="-128"/>
              <a:ea typeface="Meiryo UI" panose="020B0604030504040204" pitchFamily="50" charset="-128"/>
            </a:endParaRPr>
          </a:p>
          <a:p>
            <a:pPr>
              <a:lnSpc>
                <a:spcPct val="120000"/>
              </a:lnSpc>
              <a:spcBef>
                <a:spcPts val="300"/>
              </a:spcBef>
            </a:pPr>
            <a:r>
              <a:rPr lang="ja-JP" altLang="en-US" sz="1100" b="1" dirty="0">
                <a:latin typeface="Meiryo UI" panose="020B0604030504040204" pitchFamily="50" charset="-128"/>
                <a:ea typeface="Meiryo UI" panose="020B0604030504040204" pitchFamily="50" charset="-128"/>
              </a:rPr>
              <a:t>大阪府警察による講演は、サイバー犯罪に関する注意喚起を目的とするものであり、特定のセキュリティ</a:t>
            </a:r>
            <a:br>
              <a:rPr lang="en-US" altLang="ja-JP" sz="1100" b="1" dirty="0">
                <a:latin typeface="Meiryo UI" panose="020B0604030504040204" pitchFamily="50" charset="-128"/>
                <a:ea typeface="Meiryo UI" panose="020B0604030504040204" pitchFamily="50" charset="-128"/>
              </a:rPr>
            </a:br>
            <a:r>
              <a:rPr lang="ja-JP" altLang="en-US" sz="1100" b="1" dirty="0">
                <a:latin typeface="Meiryo UI" panose="020B0604030504040204" pitchFamily="50" charset="-128"/>
                <a:ea typeface="Meiryo UI" panose="020B0604030504040204" pitchFamily="50" charset="-128"/>
              </a:rPr>
              <a:t>商品を推奨するものではありません。</a:t>
            </a:r>
            <a:endParaRPr kumimoji="1" lang="ja-JP" altLang="en-US" sz="1100" b="1" dirty="0">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4A3B816B-F8E9-4F30-B126-60A29CDAAB3B}"/>
              </a:ext>
            </a:extLst>
          </p:cNvPr>
          <p:cNvGrpSpPr/>
          <p:nvPr/>
        </p:nvGrpSpPr>
        <p:grpSpPr>
          <a:xfrm>
            <a:off x="500690" y="786988"/>
            <a:ext cx="5856620" cy="400110"/>
            <a:chOff x="516686" y="786988"/>
            <a:chExt cx="5856620" cy="400110"/>
          </a:xfrm>
        </p:grpSpPr>
        <p:sp>
          <p:nvSpPr>
            <p:cNvPr id="46" name="テキスト ボックス 45">
              <a:extLst>
                <a:ext uri="{FF2B5EF4-FFF2-40B4-BE49-F238E27FC236}">
                  <a16:creationId xmlns:a16="http://schemas.microsoft.com/office/drawing/2014/main" id="{35BFCD2F-6041-4AB4-A567-0050C4682260}"/>
                </a:ext>
              </a:extLst>
            </p:cNvPr>
            <p:cNvSpPr txBox="1">
              <a:spLocks noChangeArrowheads="1"/>
            </p:cNvSpPr>
            <p:nvPr/>
          </p:nvSpPr>
          <p:spPr bwMode="auto">
            <a:xfrm>
              <a:off x="6029286" y="786988"/>
              <a:ext cx="160833" cy="400110"/>
            </a:xfrm>
            <a:custGeom>
              <a:avLst/>
              <a:gdLst>
                <a:gd name="connsiteX0" fmla="*/ 0 w 160833"/>
                <a:gd name="connsiteY0" fmla="*/ 0 h 400110"/>
                <a:gd name="connsiteX1" fmla="*/ 103324 w 160833"/>
                <a:gd name="connsiteY1" fmla="*/ 0 h 400110"/>
                <a:gd name="connsiteX2" fmla="*/ 160833 w 160833"/>
                <a:gd name="connsiteY2" fmla="*/ 200055 h 400110"/>
                <a:gd name="connsiteX3" fmla="*/ 103324 w 160833"/>
                <a:gd name="connsiteY3" fmla="*/ 400110 h 400110"/>
                <a:gd name="connsiteX4" fmla="*/ 0 w 160833"/>
                <a:gd name="connsiteY4" fmla="*/ 400110 h 400110"/>
                <a:gd name="connsiteX5" fmla="*/ 57509 w 160833"/>
                <a:gd name="connsiteY5" fmla="*/ 200055 h 400110"/>
                <a:gd name="connsiteX6" fmla="*/ 0 w 160833"/>
                <a:gd name="connsiteY6" fmla="*/ 0 h 400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833" h="400110">
                  <a:moveTo>
                    <a:pt x="0" y="0"/>
                  </a:moveTo>
                  <a:lnTo>
                    <a:pt x="103324" y="0"/>
                  </a:lnTo>
                  <a:lnTo>
                    <a:pt x="160833" y="200055"/>
                  </a:lnTo>
                  <a:lnTo>
                    <a:pt x="103324" y="400110"/>
                  </a:lnTo>
                  <a:lnTo>
                    <a:pt x="0" y="400110"/>
                  </a:lnTo>
                  <a:lnTo>
                    <a:pt x="57509" y="200055"/>
                  </a:lnTo>
                  <a:lnTo>
                    <a:pt x="0" y="0"/>
                  </a:lnTo>
                  <a:close/>
                </a:path>
              </a:pathLst>
            </a:custGeom>
            <a:solidFill>
              <a:srgbClr val="009281"/>
            </a:solidFill>
            <a:ln>
              <a:noFill/>
            </a:ln>
            <a:effectLst/>
          </p:spPr>
          <p:txBody>
            <a:bodyPr wrap="square">
              <a:no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50000"/>
                </a:spcBef>
                <a:buFontTx/>
                <a:buNone/>
                <a:defRPr/>
              </a:pPr>
              <a:endParaRPr lang="en-US" altLang="ja-JP" sz="2000" b="1" dirty="0">
                <a:solidFill>
                  <a:schemeClr val="bg1"/>
                </a:solidFill>
                <a:latin typeface="Meiryo UI" pitchFamily="50" charset="-128"/>
                <a:ea typeface="Meiryo UI" pitchFamily="50" charset="-128"/>
                <a:cs typeface="Meiryo UI" pitchFamily="50" charset="-128"/>
              </a:endParaRPr>
            </a:p>
          </p:txBody>
        </p:sp>
        <p:sp>
          <p:nvSpPr>
            <p:cNvPr id="51" name="テキスト ボックス 50">
              <a:extLst>
                <a:ext uri="{FF2B5EF4-FFF2-40B4-BE49-F238E27FC236}">
                  <a16:creationId xmlns:a16="http://schemas.microsoft.com/office/drawing/2014/main" id="{526C7FB0-2AD1-4A8A-ADA5-042F23389D2D}"/>
                </a:ext>
              </a:extLst>
            </p:cNvPr>
            <p:cNvSpPr txBox="1">
              <a:spLocks noChangeArrowheads="1"/>
            </p:cNvSpPr>
            <p:nvPr/>
          </p:nvSpPr>
          <p:spPr bwMode="auto">
            <a:xfrm>
              <a:off x="699874" y="786988"/>
              <a:ext cx="160834" cy="400110"/>
            </a:xfrm>
            <a:custGeom>
              <a:avLst/>
              <a:gdLst>
                <a:gd name="connsiteX0" fmla="*/ 57510 w 160834"/>
                <a:gd name="connsiteY0" fmla="*/ 0 h 400110"/>
                <a:gd name="connsiteX1" fmla="*/ 160834 w 160834"/>
                <a:gd name="connsiteY1" fmla="*/ 0 h 400110"/>
                <a:gd name="connsiteX2" fmla="*/ 103324 w 160834"/>
                <a:gd name="connsiteY2" fmla="*/ 200055 h 400110"/>
                <a:gd name="connsiteX3" fmla="*/ 160834 w 160834"/>
                <a:gd name="connsiteY3" fmla="*/ 400110 h 400110"/>
                <a:gd name="connsiteX4" fmla="*/ 57510 w 160834"/>
                <a:gd name="connsiteY4" fmla="*/ 400110 h 400110"/>
                <a:gd name="connsiteX5" fmla="*/ 0 w 160834"/>
                <a:gd name="connsiteY5" fmla="*/ 200055 h 400110"/>
                <a:gd name="connsiteX6" fmla="*/ 57510 w 160834"/>
                <a:gd name="connsiteY6" fmla="*/ 0 h 400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834" h="400110">
                  <a:moveTo>
                    <a:pt x="57510" y="0"/>
                  </a:moveTo>
                  <a:lnTo>
                    <a:pt x="160834" y="0"/>
                  </a:lnTo>
                  <a:lnTo>
                    <a:pt x="103324" y="200055"/>
                  </a:lnTo>
                  <a:lnTo>
                    <a:pt x="160834" y="400110"/>
                  </a:lnTo>
                  <a:lnTo>
                    <a:pt x="57510" y="400110"/>
                  </a:lnTo>
                  <a:lnTo>
                    <a:pt x="0" y="200055"/>
                  </a:lnTo>
                  <a:lnTo>
                    <a:pt x="57510" y="0"/>
                  </a:lnTo>
                  <a:close/>
                </a:path>
              </a:pathLst>
            </a:custGeom>
            <a:solidFill>
              <a:srgbClr val="009281"/>
            </a:solidFill>
            <a:ln>
              <a:noFill/>
            </a:ln>
            <a:effectLst/>
          </p:spPr>
          <p:txBody>
            <a:bodyPr wrap="square">
              <a:no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50000"/>
                </a:spcBef>
                <a:buFontTx/>
                <a:buNone/>
                <a:defRPr/>
              </a:pPr>
              <a:endParaRPr lang="en-US" altLang="ja-JP" sz="2000" b="1" dirty="0">
                <a:solidFill>
                  <a:schemeClr val="bg1"/>
                </a:solidFill>
                <a:latin typeface="Meiryo UI" pitchFamily="50" charset="-128"/>
                <a:ea typeface="Meiryo UI" pitchFamily="50" charset="-128"/>
                <a:cs typeface="Meiryo UI" pitchFamily="50" charset="-128"/>
              </a:endParaRPr>
            </a:p>
          </p:txBody>
        </p:sp>
        <p:sp>
          <p:nvSpPr>
            <p:cNvPr id="48" name="テキスト ボックス 47">
              <a:extLst>
                <a:ext uri="{FF2B5EF4-FFF2-40B4-BE49-F238E27FC236}">
                  <a16:creationId xmlns:a16="http://schemas.microsoft.com/office/drawing/2014/main" id="{DEB12FC0-4CD6-4826-B2BA-442C4626BBC1}"/>
                </a:ext>
              </a:extLst>
            </p:cNvPr>
            <p:cNvSpPr txBox="1">
              <a:spLocks noChangeArrowheads="1"/>
            </p:cNvSpPr>
            <p:nvPr/>
          </p:nvSpPr>
          <p:spPr bwMode="auto">
            <a:xfrm>
              <a:off x="883062" y="786988"/>
              <a:ext cx="5123870" cy="400110"/>
            </a:xfrm>
            <a:custGeom>
              <a:avLst/>
              <a:gdLst>
                <a:gd name="connsiteX0" fmla="*/ 57510 w 5123870"/>
                <a:gd name="connsiteY0" fmla="*/ 0 h 400110"/>
                <a:gd name="connsiteX1" fmla="*/ 5066361 w 5123870"/>
                <a:gd name="connsiteY1" fmla="*/ 0 h 400110"/>
                <a:gd name="connsiteX2" fmla="*/ 5123870 w 5123870"/>
                <a:gd name="connsiteY2" fmla="*/ 200055 h 400110"/>
                <a:gd name="connsiteX3" fmla="*/ 5066361 w 5123870"/>
                <a:gd name="connsiteY3" fmla="*/ 400110 h 400110"/>
                <a:gd name="connsiteX4" fmla="*/ 57510 w 5123870"/>
                <a:gd name="connsiteY4" fmla="*/ 400110 h 400110"/>
                <a:gd name="connsiteX5" fmla="*/ 0 w 5123870"/>
                <a:gd name="connsiteY5" fmla="*/ 200055 h 400110"/>
                <a:gd name="connsiteX6" fmla="*/ 57510 w 5123870"/>
                <a:gd name="connsiteY6" fmla="*/ 0 h 400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23870" h="400110">
                  <a:moveTo>
                    <a:pt x="57510" y="0"/>
                  </a:moveTo>
                  <a:lnTo>
                    <a:pt x="5066361" y="0"/>
                  </a:lnTo>
                  <a:lnTo>
                    <a:pt x="5123870" y="200055"/>
                  </a:lnTo>
                  <a:lnTo>
                    <a:pt x="5066361" y="400110"/>
                  </a:lnTo>
                  <a:lnTo>
                    <a:pt x="57510" y="400110"/>
                  </a:lnTo>
                  <a:lnTo>
                    <a:pt x="0" y="200055"/>
                  </a:lnTo>
                  <a:lnTo>
                    <a:pt x="57510" y="0"/>
                  </a:lnTo>
                  <a:close/>
                </a:path>
              </a:pathLst>
            </a:custGeom>
            <a:solidFill>
              <a:srgbClr val="006C60"/>
            </a:solidFill>
            <a:ln>
              <a:noFill/>
            </a:ln>
            <a:effectLst/>
          </p:spPr>
          <p:txBody>
            <a:bodyPr wrap="square">
              <a:no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50000"/>
                </a:spcBef>
                <a:buFontTx/>
                <a:buNone/>
                <a:defRPr/>
              </a:pPr>
              <a:r>
                <a:rPr lang="ja-JP" altLang="en-US" sz="2000" b="1" dirty="0">
                  <a:solidFill>
                    <a:schemeClr val="bg1"/>
                  </a:solidFill>
                  <a:latin typeface="Meiryo UI" pitchFamily="50" charset="-128"/>
                  <a:ea typeface="Meiryo UI" pitchFamily="50" charset="-128"/>
                  <a:cs typeface="Meiryo UI" pitchFamily="50" charset="-128"/>
                </a:rPr>
                <a:t>お申込・ご注意事項・お問い合わせ </a:t>
              </a:r>
              <a:r>
                <a:rPr lang="ja-JP" altLang="en-US" sz="1400" b="1" dirty="0">
                  <a:solidFill>
                    <a:schemeClr val="bg1"/>
                  </a:solidFill>
                  <a:latin typeface="Meiryo UI" pitchFamily="50" charset="-128"/>
                  <a:ea typeface="Meiryo UI" pitchFamily="50" charset="-128"/>
                  <a:cs typeface="Meiryo UI" pitchFamily="50" charset="-128"/>
                </a:rPr>
                <a:t>について</a:t>
              </a:r>
              <a:endParaRPr lang="en-US" altLang="ja-JP" sz="2000" b="1" dirty="0">
                <a:solidFill>
                  <a:schemeClr val="bg1"/>
                </a:solidFill>
                <a:latin typeface="Meiryo UI" pitchFamily="50" charset="-128"/>
                <a:ea typeface="Meiryo UI" pitchFamily="50" charset="-128"/>
                <a:cs typeface="Meiryo UI" pitchFamily="50" charset="-128"/>
              </a:endParaRPr>
            </a:p>
          </p:txBody>
        </p:sp>
        <p:sp>
          <p:nvSpPr>
            <p:cNvPr id="52" name="テキスト ボックス 51">
              <a:extLst>
                <a:ext uri="{FF2B5EF4-FFF2-40B4-BE49-F238E27FC236}">
                  <a16:creationId xmlns:a16="http://schemas.microsoft.com/office/drawing/2014/main" id="{FA6FC941-3826-472A-B00B-42A287DCD2FB}"/>
                </a:ext>
              </a:extLst>
            </p:cNvPr>
            <p:cNvSpPr txBox="1">
              <a:spLocks noChangeArrowheads="1"/>
            </p:cNvSpPr>
            <p:nvPr/>
          </p:nvSpPr>
          <p:spPr bwMode="auto">
            <a:xfrm>
              <a:off x="6212473" y="786988"/>
              <a:ext cx="160833" cy="400110"/>
            </a:xfrm>
            <a:custGeom>
              <a:avLst/>
              <a:gdLst>
                <a:gd name="connsiteX0" fmla="*/ 0 w 160833"/>
                <a:gd name="connsiteY0" fmla="*/ 0 h 400110"/>
                <a:gd name="connsiteX1" fmla="*/ 103324 w 160833"/>
                <a:gd name="connsiteY1" fmla="*/ 0 h 400110"/>
                <a:gd name="connsiteX2" fmla="*/ 160833 w 160833"/>
                <a:gd name="connsiteY2" fmla="*/ 200055 h 400110"/>
                <a:gd name="connsiteX3" fmla="*/ 103324 w 160833"/>
                <a:gd name="connsiteY3" fmla="*/ 400110 h 400110"/>
                <a:gd name="connsiteX4" fmla="*/ 0 w 160833"/>
                <a:gd name="connsiteY4" fmla="*/ 400110 h 400110"/>
                <a:gd name="connsiteX5" fmla="*/ 57509 w 160833"/>
                <a:gd name="connsiteY5" fmla="*/ 200055 h 400110"/>
                <a:gd name="connsiteX6" fmla="*/ 0 w 160833"/>
                <a:gd name="connsiteY6" fmla="*/ 0 h 400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833" h="400110">
                  <a:moveTo>
                    <a:pt x="0" y="0"/>
                  </a:moveTo>
                  <a:lnTo>
                    <a:pt x="103324" y="0"/>
                  </a:lnTo>
                  <a:lnTo>
                    <a:pt x="160833" y="200055"/>
                  </a:lnTo>
                  <a:lnTo>
                    <a:pt x="103324" y="400110"/>
                  </a:lnTo>
                  <a:lnTo>
                    <a:pt x="0" y="400110"/>
                  </a:lnTo>
                  <a:lnTo>
                    <a:pt x="57509" y="200055"/>
                  </a:lnTo>
                  <a:lnTo>
                    <a:pt x="0" y="0"/>
                  </a:lnTo>
                  <a:close/>
                </a:path>
              </a:pathLst>
            </a:custGeom>
            <a:solidFill>
              <a:srgbClr val="00D6BD"/>
            </a:solidFill>
            <a:ln>
              <a:noFill/>
            </a:ln>
            <a:effectLst/>
          </p:spPr>
          <p:txBody>
            <a:bodyPr wrap="square">
              <a:no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50000"/>
                </a:spcBef>
                <a:buFontTx/>
                <a:buNone/>
                <a:defRPr/>
              </a:pPr>
              <a:endParaRPr lang="en-US" altLang="ja-JP" sz="2000" b="1" dirty="0">
                <a:solidFill>
                  <a:schemeClr val="bg1"/>
                </a:solidFill>
                <a:latin typeface="Meiryo UI" pitchFamily="50" charset="-128"/>
                <a:ea typeface="Meiryo UI" pitchFamily="50" charset="-128"/>
                <a:cs typeface="Meiryo UI" pitchFamily="50" charset="-128"/>
              </a:endParaRPr>
            </a:p>
          </p:txBody>
        </p:sp>
        <p:sp>
          <p:nvSpPr>
            <p:cNvPr id="53" name="テキスト ボックス 52">
              <a:extLst>
                <a:ext uri="{FF2B5EF4-FFF2-40B4-BE49-F238E27FC236}">
                  <a16:creationId xmlns:a16="http://schemas.microsoft.com/office/drawing/2014/main" id="{CB59D0CB-DCDE-471F-B169-76C4FE1F4B6C}"/>
                </a:ext>
              </a:extLst>
            </p:cNvPr>
            <p:cNvSpPr txBox="1">
              <a:spLocks noChangeArrowheads="1"/>
            </p:cNvSpPr>
            <p:nvPr/>
          </p:nvSpPr>
          <p:spPr bwMode="auto">
            <a:xfrm>
              <a:off x="516686" y="786988"/>
              <a:ext cx="160834" cy="400110"/>
            </a:xfrm>
            <a:custGeom>
              <a:avLst/>
              <a:gdLst>
                <a:gd name="connsiteX0" fmla="*/ 57510 w 160834"/>
                <a:gd name="connsiteY0" fmla="*/ 0 h 400110"/>
                <a:gd name="connsiteX1" fmla="*/ 160834 w 160834"/>
                <a:gd name="connsiteY1" fmla="*/ 0 h 400110"/>
                <a:gd name="connsiteX2" fmla="*/ 103324 w 160834"/>
                <a:gd name="connsiteY2" fmla="*/ 200055 h 400110"/>
                <a:gd name="connsiteX3" fmla="*/ 160834 w 160834"/>
                <a:gd name="connsiteY3" fmla="*/ 400110 h 400110"/>
                <a:gd name="connsiteX4" fmla="*/ 57510 w 160834"/>
                <a:gd name="connsiteY4" fmla="*/ 400110 h 400110"/>
                <a:gd name="connsiteX5" fmla="*/ 0 w 160834"/>
                <a:gd name="connsiteY5" fmla="*/ 200055 h 400110"/>
                <a:gd name="connsiteX6" fmla="*/ 57510 w 160834"/>
                <a:gd name="connsiteY6" fmla="*/ 0 h 400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834" h="400110">
                  <a:moveTo>
                    <a:pt x="57510" y="0"/>
                  </a:moveTo>
                  <a:lnTo>
                    <a:pt x="160834" y="0"/>
                  </a:lnTo>
                  <a:lnTo>
                    <a:pt x="103324" y="200055"/>
                  </a:lnTo>
                  <a:lnTo>
                    <a:pt x="160834" y="400110"/>
                  </a:lnTo>
                  <a:lnTo>
                    <a:pt x="57510" y="400110"/>
                  </a:lnTo>
                  <a:lnTo>
                    <a:pt x="0" y="200055"/>
                  </a:lnTo>
                  <a:lnTo>
                    <a:pt x="57510" y="0"/>
                  </a:lnTo>
                  <a:close/>
                </a:path>
              </a:pathLst>
            </a:custGeom>
            <a:solidFill>
              <a:srgbClr val="00D6BD"/>
            </a:solidFill>
            <a:ln>
              <a:noFill/>
            </a:ln>
            <a:effectLst/>
          </p:spPr>
          <p:txBody>
            <a:bodyPr wrap="square">
              <a:noAutofit/>
            </a:bodyPr>
            <a:lstStyle>
              <a:lvl1pPr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algn="ctr" eaLnBrk="1" hangingPunct="1">
                <a:spcBef>
                  <a:spcPct val="50000"/>
                </a:spcBef>
                <a:buFontTx/>
                <a:buNone/>
                <a:defRPr/>
              </a:pPr>
              <a:endParaRPr lang="en-US" altLang="ja-JP" sz="2000" b="1" dirty="0">
                <a:solidFill>
                  <a:schemeClr val="bg1"/>
                </a:solidFill>
                <a:latin typeface="Meiryo UI" pitchFamily="50" charset="-128"/>
                <a:ea typeface="Meiryo UI" pitchFamily="50" charset="-128"/>
                <a:cs typeface="Meiryo UI" pitchFamily="50" charset="-128"/>
              </a:endParaRPr>
            </a:p>
          </p:txBody>
        </p:sp>
      </p:grpSp>
      <p:sp>
        <p:nvSpPr>
          <p:cNvPr id="60" name="テキスト ボックス 28">
            <a:extLst>
              <a:ext uri="{FF2B5EF4-FFF2-40B4-BE49-F238E27FC236}">
                <a16:creationId xmlns:a16="http://schemas.microsoft.com/office/drawing/2014/main" id="{CB1634AF-D443-45F2-992B-2F793BD84776}"/>
              </a:ext>
            </a:extLst>
          </p:cNvPr>
          <p:cNvSpPr txBox="1">
            <a:spLocks noChangeArrowheads="1"/>
          </p:cNvSpPr>
          <p:nvPr/>
        </p:nvSpPr>
        <p:spPr bwMode="auto">
          <a:xfrm>
            <a:off x="356129" y="4683533"/>
            <a:ext cx="6145742" cy="400110"/>
          </a:xfrm>
          <a:prstGeom prst="rect">
            <a:avLst/>
          </a:prstGeom>
          <a:solidFill>
            <a:schemeClr val="bg1">
              <a:lumMod val="95000"/>
            </a:schemeClr>
          </a:solidFill>
          <a:ln>
            <a:noFill/>
          </a:ln>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2000" b="1" dirty="0">
                <a:solidFill>
                  <a:srgbClr val="006C60"/>
                </a:solidFill>
                <a:latin typeface="Meiryo UI" panose="020B0604030504040204" pitchFamily="50" charset="-128"/>
                <a:ea typeface="Meiryo UI" panose="020B0604030504040204" pitchFamily="50" charset="-128"/>
              </a:rPr>
              <a:t>ご注意事項</a:t>
            </a:r>
          </a:p>
        </p:txBody>
      </p:sp>
      <p:sp>
        <p:nvSpPr>
          <p:cNvPr id="63" name="テキスト ボックス 28">
            <a:extLst>
              <a:ext uri="{FF2B5EF4-FFF2-40B4-BE49-F238E27FC236}">
                <a16:creationId xmlns:a16="http://schemas.microsoft.com/office/drawing/2014/main" id="{DA57345D-5C34-43C9-880F-01194CBC4C1F}"/>
              </a:ext>
            </a:extLst>
          </p:cNvPr>
          <p:cNvSpPr txBox="1">
            <a:spLocks noChangeArrowheads="1"/>
          </p:cNvSpPr>
          <p:nvPr/>
        </p:nvSpPr>
        <p:spPr bwMode="auto">
          <a:xfrm>
            <a:off x="356129" y="6190302"/>
            <a:ext cx="6145742" cy="400110"/>
          </a:xfrm>
          <a:prstGeom prst="rect">
            <a:avLst/>
          </a:prstGeom>
          <a:solidFill>
            <a:schemeClr val="bg1">
              <a:lumMod val="95000"/>
            </a:schemeClr>
          </a:solidFill>
          <a:ln>
            <a:noFill/>
          </a:ln>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2000" b="1" dirty="0">
                <a:solidFill>
                  <a:srgbClr val="006C60"/>
                </a:solidFill>
                <a:latin typeface="Meiryo UI" panose="020B0604030504040204" pitchFamily="50" charset="-128"/>
                <a:ea typeface="Meiryo UI" panose="020B0604030504040204" pitchFamily="50" charset="-128"/>
              </a:rPr>
              <a:t>お問い合わせ先</a:t>
            </a:r>
          </a:p>
        </p:txBody>
      </p:sp>
      <p:sp>
        <p:nvSpPr>
          <p:cNvPr id="70" name="正方形/長方形 69">
            <a:extLst>
              <a:ext uri="{FF2B5EF4-FFF2-40B4-BE49-F238E27FC236}">
                <a16:creationId xmlns:a16="http://schemas.microsoft.com/office/drawing/2014/main" id="{1FAC0483-C0CF-4811-B740-95CA9AF0D850}"/>
              </a:ext>
            </a:extLst>
          </p:cNvPr>
          <p:cNvSpPr/>
          <p:nvPr/>
        </p:nvSpPr>
        <p:spPr bwMode="auto">
          <a:xfrm>
            <a:off x="505342" y="6947738"/>
            <a:ext cx="2776900" cy="1388176"/>
          </a:xfrm>
          <a:prstGeom prst="rect">
            <a:avLst/>
          </a:prstGeom>
          <a:solidFill>
            <a:schemeClr val="bg1"/>
          </a:solidFill>
          <a:ln>
            <a:solidFill>
              <a:srgbClr val="006C60"/>
            </a:solidFill>
            <a:prstDash val="sysDot"/>
          </a:ln>
        </p:spPr>
        <p:txBody>
          <a:bodyPr rtlCol="0" anchor="ctr">
            <a:no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a:extLst>
              <a:ext uri="{FF2B5EF4-FFF2-40B4-BE49-F238E27FC236}">
                <a16:creationId xmlns:a16="http://schemas.microsoft.com/office/drawing/2014/main" id="{7F8F4DBB-D6D7-41ED-9957-5F4EF03F42FE}"/>
              </a:ext>
            </a:extLst>
          </p:cNvPr>
          <p:cNvSpPr/>
          <p:nvPr/>
        </p:nvSpPr>
        <p:spPr bwMode="auto">
          <a:xfrm>
            <a:off x="3575759" y="6947738"/>
            <a:ext cx="2776900" cy="1388176"/>
          </a:xfrm>
          <a:prstGeom prst="rect">
            <a:avLst/>
          </a:prstGeom>
          <a:solidFill>
            <a:schemeClr val="bg1"/>
          </a:solidFill>
          <a:ln>
            <a:solidFill>
              <a:srgbClr val="006C60"/>
            </a:solidFill>
            <a:prstDash val="sysDot"/>
          </a:ln>
        </p:spPr>
        <p:txBody>
          <a:bodyPr rtlCol="0" anchor="ctr">
            <a:noAutofit/>
          </a:bodyPr>
          <a:lstStyle/>
          <a:p>
            <a:pPr algn="ctr" eaLnBrk="1" hangingPunct="1">
              <a:spcBef>
                <a:spcPct val="0"/>
              </a:spcBef>
              <a:buFontTx/>
              <a:buNone/>
            </a:pP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Text Box 39">
            <a:extLst>
              <a:ext uri="{FF2B5EF4-FFF2-40B4-BE49-F238E27FC236}">
                <a16:creationId xmlns:a16="http://schemas.microsoft.com/office/drawing/2014/main" id="{4D01734C-F2D1-4335-95CD-5E67422B50E1}"/>
              </a:ext>
            </a:extLst>
          </p:cNvPr>
          <p:cNvSpPr txBox="1">
            <a:spLocks noChangeArrowheads="1"/>
          </p:cNvSpPr>
          <p:nvPr/>
        </p:nvSpPr>
        <p:spPr bwMode="auto">
          <a:xfrm>
            <a:off x="886145" y="6731714"/>
            <a:ext cx="2015295" cy="464423"/>
          </a:xfrm>
          <a:prstGeom prst="rect">
            <a:avLst/>
          </a:prstGeom>
          <a:solidFill>
            <a:schemeClr val="bg1"/>
          </a:solidFill>
          <a:ln>
            <a:noFill/>
          </a:ln>
          <a:effectLst/>
        </p:spPr>
        <p:txBody>
          <a:bodyPr wrap="none">
            <a:spAutoFit/>
          </a:bodyPr>
          <a:lstStyle>
            <a:lvl1pPr>
              <a:spcBef>
                <a:spcPct val="20000"/>
              </a:spcBef>
              <a:buFont typeface="Arial" panose="020B0604020202020204" pitchFamily="34" charset="0"/>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20000"/>
              </a:lnSpc>
              <a:spcBef>
                <a:spcPts val="0"/>
              </a:spcBef>
              <a:buNone/>
            </a:pPr>
            <a:r>
              <a:rPr lang="ja-JP" altLang="en-US" sz="1200" dirty="0">
                <a:solidFill>
                  <a:srgbClr val="006C60"/>
                </a:solidFill>
                <a:latin typeface="Meiryo UI" panose="020B0604030504040204" pitchFamily="50" charset="-128"/>
                <a:ea typeface="Meiryo UI" panose="020B0604030504040204" pitchFamily="50" charset="-128"/>
              </a:rPr>
              <a:t>本セミナーに関すること</a:t>
            </a:r>
            <a:endParaRPr lang="en-US" altLang="ja-JP" sz="1200" dirty="0">
              <a:solidFill>
                <a:srgbClr val="006C60"/>
              </a:solidFill>
              <a:latin typeface="Meiryo UI" panose="020B0604030504040204" pitchFamily="50" charset="-128"/>
              <a:ea typeface="Meiryo UI" panose="020B0604030504040204" pitchFamily="50" charset="-128"/>
            </a:endParaRPr>
          </a:p>
          <a:p>
            <a:pPr algn="ctr" eaLnBrk="1" hangingPunct="1">
              <a:lnSpc>
                <a:spcPct val="120000"/>
              </a:lnSpc>
              <a:spcBef>
                <a:spcPts val="0"/>
              </a:spcBef>
              <a:buNone/>
            </a:pPr>
            <a:r>
              <a:rPr lang="ja-JP" altLang="en-US" sz="900" dirty="0">
                <a:solidFill>
                  <a:srgbClr val="006C60"/>
                </a:solidFill>
                <a:latin typeface="Meiryo UI" panose="020B0604030504040204" pitchFamily="50" charset="-128"/>
                <a:ea typeface="Meiryo UI" panose="020B0604030504040204" pitchFamily="50" charset="-128"/>
              </a:rPr>
              <a:t>（内容、申込状況、会場について 等）</a:t>
            </a:r>
            <a:endParaRPr lang="en-US" altLang="ja-JP" sz="900" dirty="0">
              <a:solidFill>
                <a:srgbClr val="006C60"/>
              </a:solidFill>
              <a:latin typeface="Meiryo UI" panose="020B0604030504040204" pitchFamily="50" charset="-128"/>
              <a:ea typeface="Meiryo UI" panose="020B0604030504040204" pitchFamily="50" charset="-128"/>
            </a:endParaRPr>
          </a:p>
        </p:txBody>
      </p:sp>
      <p:sp>
        <p:nvSpPr>
          <p:cNvPr id="65" name="Text Box 39">
            <a:extLst>
              <a:ext uri="{FF2B5EF4-FFF2-40B4-BE49-F238E27FC236}">
                <a16:creationId xmlns:a16="http://schemas.microsoft.com/office/drawing/2014/main" id="{5F7B4167-36C6-4B16-9A80-8C5E6A520580}"/>
              </a:ext>
            </a:extLst>
          </p:cNvPr>
          <p:cNvSpPr txBox="1">
            <a:spLocks noChangeArrowheads="1"/>
          </p:cNvSpPr>
          <p:nvPr/>
        </p:nvSpPr>
        <p:spPr bwMode="auto">
          <a:xfrm>
            <a:off x="3710576" y="6731714"/>
            <a:ext cx="2507264" cy="478336"/>
          </a:xfrm>
          <a:prstGeom prst="rect">
            <a:avLst/>
          </a:prstGeom>
          <a:solidFill>
            <a:schemeClr val="bg1"/>
          </a:solidFill>
          <a:ln>
            <a:noFill/>
          </a:ln>
          <a:effectLst/>
        </p:spPr>
        <p:txBody>
          <a:bodyPr wrap="square">
            <a:spAutoFit/>
          </a:bodyPr>
          <a:lstStyle>
            <a:lvl1pPr>
              <a:spcBef>
                <a:spcPct val="20000"/>
              </a:spcBef>
              <a:buFont typeface="Arial" panose="020B0604020202020204" pitchFamily="34" charset="0"/>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10000"/>
              </a:lnSpc>
              <a:spcBef>
                <a:spcPts val="0"/>
              </a:spcBef>
              <a:buNone/>
            </a:pPr>
            <a:r>
              <a:rPr lang="ja-JP" altLang="en-US" sz="1200" dirty="0">
                <a:solidFill>
                  <a:srgbClr val="006C60"/>
                </a:solidFill>
                <a:latin typeface="Meiryo UI" panose="020B0604030504040204" pitchFamily="50" charset="-128"/>
                <a:ea typeface="Meiryo UI" panose="020B0604030504040204" pitchFamily="50" charset="-128"/>
              </a:rPr>
              <a:t>大阪府による中小企業向け</a:t>
            </a:r>
            <a:br>
              <a:rPr lang="en-US" altLang="ja-JP" sz="1200" dirty="0">
                <a:solidFill>
                  <a:srgbClr val="006C60"/>
                </a:solidFill>
                <a:latin typeface="Meiryo UI" panose="020B0604030504040204" pitchFamily="50" charset="-128"/>
                <a:ea typeface="Meiryo UI" panose="020B0604030504040204" pitchFamily="50" charset="-128"/>
              </a:rPr>
            </a:br>
            <a:r>
              <a:rPr lang="en-US" altLang="ja-JP" sz="1200" dirty="0">
                <a:solidFill>
                  <a:srgbClr val="006C60"/>
                </a:solidFill>
                <a:latin typeface="Meiryo UI" panose="020B0604030504040204" pitchFamily="50" charset="-128"/>
                <a:ea typeface="Meiryo UI" panose="020B0604030504040204" pitchFamily="50" charset="-128"/>
              </a:rPr>
              <a:t>BCP</a:t>
            </a:r>
            <a:r>
              <a:rPr lang="ja-JP" altLang="en-US" sz="1200" dirty="0">
                <a:solidFill>
                  <a:srgbClr val="006C60"/>
                </a:solidFill>
                <a:latin typeface="Meiryo UI" panose="020B0604030504040204" pitchFamily="50" charset="-128"/>
                <a:ea typeface="Meiryo UI" panose="020B0604030504040204" pitchFamily="50" charset="-128"/>
              </a:rPr>
              <a:t>策定支援等に関すること</a:t>
            </a:r>
            <a:endParaRPr lang="en-US" altLang="ja-JP" sz="1200" dirty="0">
              <a:solidFill>
                <a:srgbClr val="006C60"/>
              </a:solidFill>
              <a:latin typeface="Meiryo UI" panose="020B0604030504040204" pitchFamily="50" charset="-128"/>
              <a:ea typeface="Meiryo UI" panose="020B0604030504040204" pitchFamily="50" charset="-128"/>
            </a:endParaRPr>
          </a:p>
        </p:txBody>
      </p:sp>
      <p:sp>
        <p:nvSpPr>
          <p:cNvPr id="66" name="Text Box 39">
            <a:extLst>
              <a:ext uri="{FF2B5EF4-FFF2-40B4-BE49-F238E27FC236}">
                <a16:creationId xmlns:a16="http://schemas.microsoft.com/office/drawing/2014/main" id="{C187FF2E-BCF9-48F1-A5B5-26CD458A5C89}"/>
              </a:ext>
            </a:extLst>
          </p:cNvPr>
          <p:cNvSpPr txBox="1">
            <a:spLocks noChangeArrowheads="1"/>
          </p:cNvSpPr>
          <p:nvPr/>
        </p:nvSpPr>
        <p:spPr bwMode="auto">
          <a:xfrm>
            <a:off x="3907844" y="7232342"/>
            <a:ext cx="2156360" cy="992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lnSpc>
                <a:spcPct val="120000"/>
              </a:lnSpc>
              <a:spcBef>
                <a:spcPts val="300"/>
              </a:spcBef>
              <a:buNone/>
            </a:pPr>
            <a:r>
              <a:rPr lang="ja-JP" altLang="en-US" sz="1200" dirty="0">
                <a:latin typeface="Meiryo UI" panose="020B0604030504040204" pitchFamily="50" charset="-128"/>
                <a:ea typeface="Meiryo UI" panose="020B0604030504040204" pitchFamily="50" charset="-128"/>
              </a:rPr>
              <a:t>大阪府　商工労働部</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経営支援課　経営支援グループ</a:t>
            </a:r>
          </a:p>
          <a:p>
            <a:pPr eaLnBrk="1" hangingPunct="1">
              <a:lnSpc>
                <a:spcPct val="120000"/>
              </a:lnSpc>
              <a:spcBef>
                <a:spcPts val="300"/>
              </a:spcBef>
              <a:buNone/>
            </a:pPr>
            <a:r>
              <a:rPr lang="en-US" altLang="ja-JP" sz="1200" dirty="0">
                <a:latin typeface="Meiryo UI" panose="020B0604030504040204" pitchFamily="50" charset="-128"/>
                <a:ea typeface="Meiryo UI" panose="020B0604030504040204" pitchFamily="50" charset="-128"/>
              </a:rPr>
              <a:t>TEL</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06-6210-9490</a:t>
            </a:r>
            <a:br>
              <a:rPr lang="en-US" altLang="ja-JP" sz="1200" dirty="0">
                <a:latin typeface="Meiryo UI" panose="020B0604030504040204" pitchFamily="50" charset="-128"/>
                <a:ea typeface="Meiryo UI" panose="020B0604030504040204" pitchFamily="50" charset="-128"/>
              </a:rPr>
            </a:br>
            <a:r>
              <a:rPr lang="en-US" altLang="ja-JP" sz="1200" dirty="0">
                <a:latin typeface="Meiryo UI" panose="020B0604030504040204" pitchFamily="50" charset="-128"/>
                <a:ea typeface="Meiryo UI" panose="020B0604030504040204" pitchFamily="50" charset="-128"/>
              </a:rPr>
              <a:t>FAX</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06-6210-9504</a:t>
            </a:r>
          </a:p>
        </p:txBody>
      </p:sp>
      <p:sp>
        <p:nvSpPr>
          <p:cNvPr id="67" name="Text Box 39">
            <a:extLst>
              <a:ext uri="{FF2B5EF4-FFF2-40B4-BE49-F238E27FC236}">
                <a16:creationId xmlns:a16="http://schemas.microsoft.com/office/drawing/2014/main" id="{8C5F5514-60DC-48EB-83DB-785F8FF27128}"/>
              </a:ext>
            </a:extLst>
          </p:cNvPr>
          <p:cNvSpPr txBox="1">
            <a:spLocks noChangeArrowheads="1"/>
          </p:cNvSpPr>
          <p:nvPr/>
        </p:nvSpPr>
        <p:spPr bwMode="auto">
          <a:xfrm>
            <a:off x="683878" y="7232342"/>
            <a:ext cx="2441694" cy="770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defPPr>
              <a:defRPr lang="ja-JP"/>
            </a:defPPr>
            <a:lvl1pPr eaLnBrk="1" hangingPunct="1">
              <a:lnSpc>
                <a:spcPct val="120000"/>
              </a:lnSpc>
              <a:spcBef>
                <a:spcPts val="300"/>
              </a:spcBef>
              <a:buFont typeface="Arial" panose="020B0604020202020204" pitchFamily="34" charset="0"/>
              <a:buNone/>
              <a:defRPr sz="1200">
                <a:latin typeface="Meiryo UI" panose="020B0604030504040204" pitchFamily="50" charset="-128"/>
                <a:ea typeface="Meiryo UI" panose="020B0604030504040204" pitchFamily="50" charset="-128"/>
              </a:defRPr>
            </a:lvl1pPr>
            <a:lvl2pPr marL="742950" indent="-285750">
              <a:spcBef>
                <a:spcPct val="20000"/>
              </a:spcBef>
              <a:buFont typeface="Arial" panose="020B0604020202020204" pitchFamily="34" charset="0"/>
              <a:buChar char="–"/>
              <a:defRPr sz="2800">
                <a:latin typeface="Arial" panose="020B0604020202020204" pitchFamily="34" charset="0"/>
              </a:defRPr>
            </a:lvl2pPr>
            <a:lvl3pPr marL="1143000" indent="-228600">
              <a:spcBef>
                <a:spcPct val="20000"/>
              </a:spcBef>
              <a:buFont typeface="Arial" panose="020B0604020202020204" pitchFamily="34" charset="0"/>
              <a:buChar char="•"/>
              <a:defRPr sz="2400">
                <a:latin typeface="Arial" panose="020B0604020202020204" pitchFamily="34" charset="0"/>
              </a:defRPr>
            </a:lvl3pPr>
            <a:lvl4pPr marL="1600200" indent="-228600">
              <a:spcBef>
                <a:spcPct val="20000"/>
              </a:spcBef>
              <a:buFont typeface="Arial" panose="020B0604020202020204" pitchFamily="34" charset="0"/>
              <a:buChar char="–"/>
              <a:defRPr sz="2000">
                <a:latin typeface="Arial" panose="020B0604020202020204" pitchFamily="34" charset="0"/>
              </a:defRPr>
            </a:lvl4pPr>
            <a:lvl5pPr marL="2057400" indent="-228600">
              <a:spcBef>
                <a:spcPct val="20000"/>
              </a:spcBef>
              <a:buFont typeface="Arial" panose="020B0604020202020204" pitchFamily="34" charset="0"/>
              <a:buChar char="»"/>
              <a:defRPr sz="2000">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latin typeface="Arial" panose="020B0604020202020204" pitchFamily="34" charset="0"/>
              </a:defRPr>
            </a:lvl9pPr>
          </a:lstStyle>
          <a:p>
            <a:r>
              <a:rPr lang="ja-JP" altLang="en-US" dirty="0"/>
              <a:t>三井住友海上火災保険（株）</a:t>
            </a:r>
            <a:br>
              <a:rPr lang="en-US" altLang="ja-JP" dirty="0"/>
            </a:br>
            <a:r>
              <a:rPr lang="ja-JP" altLang="en-US" dirty="0"/>
              <a:t>関西企業営業第三部　公務開発室</a:t>
            </a:r>
            <a:endParaRPr lang="en-US" altLang="ja-JP" dirty="0"/>
          </a:p>
          <a:p>
            <a:r>
              <a:rPr lang="en-US" altLang="ja-JP" dirty="0"/>
              <a:t>TEL</a:t>
            </a:r>
            <a:r>
              <a:rPr lang="ja-JP" altLang="en-US" dirty="0"/>
              <a:t>：</a:t>
            </a:r>
            <a:r>
              <a:rPr lang="en-US" altLang="ja-JP" dirty="0"/>
              <a:t>06-6233-1536</a:t>
            </a:r>
          </a:p>
        </p:txBody>
      </p:sp>
      <p:pic>
        <p:nvPicPr>
          <p:cNvPr id="8" name="図 7">
            <a:extLst>
              <a:ext uri="{FF2B5EF4-FFF2-40B4-BE49-F238E27FC236}">
                <a16:creationId xmlns:a16="http://schemas.microsoft.com/office/drawing/2014/main" id="{8B51D0DF-B98D-4BE1-8789-37AFE15C617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5025204" y="2369487"/>
            <a:ext cx="1192636" cy="1192636"/>
          </a:xfrm>
          <a:prstGeom prst="rect">
            <a:avLst/>
          </a:prstGeom>
        </p:spPr>
      </p:pic>
    </p:spTree>
    <p:extLst>
      <p:ext uri="{BB962C8B-B14F-4D97-AF65-F5344CB8AC3E}">
        <p14:creationId xmlns:p14="http://schemas.microsoft.com/office/powerpoint/2010/main" val="4266253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テキスト ボックス 122">
            <a:extLst>
              <a:ext uri="{FF2B5EF4-FFF2-40B4-BE49-F238E27FC236}">
                <a16:creationId xmlns:a16="http://schemas.microsoft.com/office/drawing/2014/main" id="{04EC1470-C8C7-44D2-9820-57D675862BF2}"/>
              </a:ext>
            </a:extLst>
          </p:cNvPr>
          <p:cNvSpPr txBox="1"/>
          <p:nvPr/>
        </p:nvSpPr>
        <p:spPr>
          <a:xfrm>
            <a:off x="399946" y="1898220"/>
            <a:ext cx="1971377" cy="1600438"/>
          </a:xfrm>
          <a:prstGeom prst="rect">
            <a:avLst/>
          </a:prstGeom>
          <a:noFill/>
          <a:ln>
            <a:noFill/>
          </a:ln>
        </p:spPr>
        <p:txBody>
          <a:bodyPr wrap="square" rtlCol="0" anchor="ctr">
            <a:noAutofit/>
          </a:bodyPr>
          <a:lstStyle/>
          <a:p>
            <a:pPr>
              <a:lnSpc>
                <a:spcPct val="1200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淀屋橋駅⑩出口から淀屋橋</a:t>
            </a:r>
            <a:r>
              <a:rPr lang="en-US" altLang="ja-JP" sz="1200" b="1" dirty="0" err="1">
                <a:solidFill>
                  <a:schemeClr val="tx1">
                    <a:lumMod val="75000"/>
                    <a:lumOff val="25000"/>
                  </a:schemeClr>
                </a:solidFill>
                <a:latin typeface="BIZ UDPゴシック" panose="020B0400000000000000" pitchFamily="50" charset="-128"/>
                <a:ea typeface="BIZ UDPゴシック" panose="020B0400000000000000" pitchFamily="50" charset="-128"/>
              </a:rPr>
              <a:t>odona</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へ入り、</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右に見えるエスカレーターから</a:t>
            </a:r>
            <a:r>
              <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1</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階へ上がって</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ください。</a:t>
            </a:r>
            <a:endPar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ct val="1200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目の前に受付がございます。</a:t>
            </a:r>
            <a:endPar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24" name="テキスト ボックス 123">
            <a:extLst>
              <a:ext uri="{FF2B5EF4-FFF2-40B4-BE49-F238E27FC236}">
                <a16:creationId xmlns:a16="http://schemas.microsoft.com/office/drawing/2014/main" id="{54A702DD-8F12-4C41-941C-0D2DDC38A807}"/>
              </a:ext>
            </a:extLst>
          </p:cNvPr>
          <p:cNvSpPr txBox="1"/>
          <p:nvPr/>
        </p:nvSpPr>
        <p:spPr>
          <a:xfrm>
            <a:off x="476674" y="186432"/>
            <a:ext cx="5904654" cy="783324"/>
          </a:xfrm>
          <a:prstGeom prst="rect">
            <a:avLst/>
          </a:prstGeom>
          <a:noFill/>
          <a:ln>
            <a:noFill/>
          </a:ln>
        </p:spPr>
        <p:txBody>
          <a:bodyPr wrap="none" rtlCol="0" anchor="ctr">
            <a:noAutofit/>
          </a:bodyPr>
          <a:lstStyle/>
          <a:p>
            <a:pPr algn="ctr"/>
            <a:r>
              <a:rPr kumimoji="1" lang="ja-JP" altLang="en-US" sz="2800" b="1" dirty="0">
                <a:solidFill>
                  <a:schemeClr val="tx1">
                    <a:lumMod val="75000"/>
                    <a:lumOff val="25000"/>
                  </a:schemeClr>
                </a:solidFill>
                <a:latin typeface="BIZ UDPゴシック" panose="020B0400000000000000" pitchFamily="50" charset="-128"/>
                <a:ea typeface="BIZ UDPゴシック" panose="020B0400000000000000" pitchFamily="50" charset="-128"/>
              </a:rPr>
              <a:t>淀屋橋</a:t>
            </a:r>
            <a:r>
              <a:rPr kumimoji="1" lang="en-US" altLang="ja-JP" sz="2800" b="1" dirty="0" err="1">
                <a:solidFill>
                  <a:schemeClr val="tx1">
                    <a:lumMod val="75000"/>
                    <a:lumOff val="25000"/>
                  </a:schemeClr>
                </a:solidFill>
                <a:latin typeface="BIZ UDPゴシック" panose="020B0400000000000000" pitchFamily="50" charset="-128"/>
                <a:ea typeface="BIZ UDPゴシック" panose="020B0400000000000000" pitchFamily="50" charset="-128"/>
              </a:rPr>
              <a:t>odona</a:t>
            </a:r>
            <a:r>
              <a:rPr kumimoji="1" lang="ja-JP" altLang="en-US" sz="28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en-US" altLang="ja-JP" sz="2800" b="1" dirty="0">
                <a:solidFill>
                  <a:schemeClr val="tx1">
                    <a:lumMod val="75000"/>
                    <a:lumOff val="25000"/>
                  </a:schemeClr>
                </a:solidFill>
                <a:latin typeface="BIZ UDPゴシック" panose="020B0400000000000000" pitchFamily="50" charset="-128"/>
                <a:ea typeface="BIZ UDPゴシック" panose="020B0400000000000000" pitchFamily="50" charset="-128"/>
              </a:rPr>
              <a:t>1</a:t>
            </a:r>
            <a:r>
              <a:rPr kumimoji="1" lang="ja-JP" altLang="en-US" sz="2800" b="1" dirty="0">
                <a:solidFill>
                  <a:schemeClr val="tx1">
                    <a:lumMod val="75000"/>
                    <a:lumOff val="25000"/>
                  </a:schemeClr>
                </a:solidFill>
                <a:latin typeface="BIZ UDPゴシック" panose="020B0400000000000000" pitchFamily="50" charset="-128"/>
                <a:ea typeface="BIZ UDPゴシック" panose="020B0400000000000000" pitchFamily="50" charset="-128"/>
              </a:rPr>
              <a:t>階受付のご案内</a:t>
            </a:r>
            <a:endParaRPr kumimoji="1" lang="en-US" altLang="ja-JP" sz="28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26" name="テキスト ボックス 125">
            <a:extLst>
              <a:ext uri="{FF2B5EF4-FFF2-40B4-BE49-F238E27FC236}">
                <a16:creationId xmlns:a16="http://schemas.microsoft.com/office/drawing/2014/main" id="{4A3BB329-5C38-4690-972E-384AFDC60877}"/>
              </a:ext>
            </a:extLst>
          </p:cNvPr>
          <p:cNvSpPr txBox="1"/>
          <p:nvPr/>
        </p:nvSpPr>
        <p:spPr>
          <a:xfrm>
            <a:off x="399946" y="6139263"/>
            <a:ext cx="1971377" cy="1598380"/>
          </a:xfrm>
          <a:prstGeom prst="rect">
            <a:avLst/>
          </a:prstGeom>
          <a:noFill/>
          <a:ln>
            <a:noFill/>
          </a:ln>
        </p:spPr>
        <p:txBody>
          <a:bodyPr wrap="square" rtlCol="0" anchor="ctr">
            <a:noAutofit/>
          </a:bodyPr>
          <a:lstStyle>
            <a:defPPr>
              <a:defRPr lang="ja-JP"/>
            </a:defPPr>
            <a:lvl1pPr>
              <a:lnSpc>
                <a:spcPct val="120000"/>
              </a:lnSpc>
              <a:defRPr sz="1200" b="1">
                <a:solidFill>
                  <a:schemeClr val="tx1">
                    <a:lumMod val="75000"/>
                    <a:lumOff val="25000"/>
                  </a:schemeClr>
                </a:solidFill>
                <a:latin typeface="BIZ UDPゴシック" panose="020B0400000000000000" pitchFamily="50" charset="-128"/>
                <a:ea typeface="BIZ UDPゴシック" panose="020B0400000000000000" pitchFamily="50" charset="-128"/>
              </a:defRPr>
            </a:lvl1pPr>
          </a:lstStyle>
          <a:p>
            <a:r>
              <a:rPr lang="ja-JP" altLang="en-US" dirty="0"/>
              <a:t>ビル内北西に</a:t>
            </a:r>
            <a:r>
              <a:rPr lang="en-US" altLang="ja-JP" dirty="0"/>
              <a:t>1</a:t>
            </a:r>
            <a:r>
              <a:rPr lang="ja-JP" altLang="en-US" dirty="0"/>
              <a:t>階受付が</a:t>
            </a:r>
            <a:endParaRPr lang="en-US" altLang="ja-JP" dirty="0"/>
          </a:p>
          <a:p>
            <a:r>
              <a:rPr lang="ja-JP" altLang="en-US" dirty="0"/>
              <a:t>ございます。</a:t>
            </a:r>
          </a:p>
          <a:p>
            <a:r>
              <a:rPr lang="en-US" altLang="ja-JP" dirty="0"/>
              <a:t>1</a:t>
            </a:r>
            <a:r>
              <a:rPr lang="ja-JP" altLang="en-US" dirty="0"/>
              <a:t>階は出入口が複数ございますので、右のマップをご参照の上、受付までお越しください。</a:t>
            </a:r>
          </a:p>
        </p:txBody>
      </p:sp>
      <p:sp>
        <p:nvSpPr>
          <p:cNvPr id="127" name="テキスト ボックス 126">
            <a:extLst>
              <a:ext uri="{FF2B5EF4-FFF2-40B4-BE49-F238E27FC236}">
                <a16:creationId xmlns:a16="http://schemas.microsoft.com/office/drawing/2014/main" id="{181B8D6D-07AA-4061-BCA8-AB3E8BEDFDE9}"/>
              </a:ext>
            </a:extLst>
          </p:cNvPr>
          <p:cNvSpPr txBox="1"/>
          <p:nvPr/>
        </p:nvSpPr>
        <p:spPr>
          <a:xfrm>
            <a:off x="783764" y="822776"/>
            <a:ext cx="5430358" cy="457816"/>
          </a:xfrm>
          <a:prstGeom prst="rect">
            <a:avLst/>
          </a:prstGeom>
          <a:noFill/>
          <a:ln>
            <a:noFill/>
          </a:ln>
        </p:spPr>
        <p:txBody>
          <a:bodyPr wrap="square" rtlCol="0" anchor="ctr">
            <a:noAutofit/>
          </a:bodyPr>
          <a:lstStyle/>
          <a:p>
            <a:pPr algn="ctr">
              <a:lnSpc>
                <a:spcPct val="120000"/>
              </a:lnSpc>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当日は</a:t>
            </a:r>
            <a:r>
              <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16</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階へご案内させていただくため、</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1</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階の受付にてお待ちしております。</a:t>
            </a:r>
            <a:endPar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pic>
        <p:nvPicPr>
          <p:cNvPr id="6" name="図 5">
            <a:extLst>
              <a:ext uri="{FF2B5EF4-FFF2-40B4-BE49-F238E27FC236}">
                <a16:creationId xmlns:a16="http://schemas.microsoft.com/office/drawing/2014/main" id="{E920C9E5-A5ED-4EAF-B744-378FF4EA54E3}"/>
              </a:ext>
            </a:extLst>
          </p:cNvPr>
          <p:cNvPicPr>
            <a:picLocks noChangeAspect="1"/>
          </p:cNvPicPr>
          <p:nvPr/>
        </p:nvPicPr>
        <p:blipFill>
          <a:blip r:embed="rId2"/>
          <a:stretch>
            <a:fillRect/>
          </a:stretch>
        </p:blipFill>
        <p:spPr>
          <a:xfrm>
            <a:off x="2795616" y="1371971"/>
            <a:ext cx="3732557" cy="8284744"/>
          </a:xfrm>
          <a:prstGeom prst="rect">
            <a:avLst/>
          </a:prstGeom>
        </p:spPr>
      </p:pic>
      <p:sp>
        <p:nvSpPr>
          <p:cNvPr id="130" name="テキスト ボックス 129">
            <a:extLst>
              <a:ext uri="{FF2B5EF4-FFF2-40B4-BE49-F238E27FC236}">
                <a16:creationId xmlns:a16="http://schemas.microsoft.com/office/drawing/2014/main" id="{CC390A7C-478E-4241-96D6-5CAD154EB155}"/>
              </a:ext>
            </a:extLst>
          </p:cNvPr>
          <p:cNvSpPr txBox="1"/>
          <p:nvPr/>
        </p:nvSpPr>
        <p:spPr>
          <a:xfrm>
            <a:off x="260648" y="1303074"/>
            <a:ext cx="2249972" cy="783324"/>
          </a:xfrm>
          <a:prstGeom prst="rect">
            <a:avLst/>
          </a:prstGeom>
          <a:noFill/>
          <a:ln>
            <a:noFill/>
          </a:ln>
        </p:spPr>
        <p:txBody>
          <a:bodyPr wrap="none" rtlCol="0" anchor="ctr">
            <a:noAutofit/>
          </a:bodyPr>
          <a:lstStyle/>
          <a:p>
            <a:pPr algn="ctr"/>
            <a:r>
              <a:rPr kumimoji="1" lang="ja-JP" altLang="en-US"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地下からお越しの方</a:t>
            </a:r>
            <a:endParaRPr kumimoji="1" lang="en-US" altLang="ja-JP"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131" name="テキスト ボックス 130">
            <a:extLst>
              <a:ext uri="{FF2B5EF4-FFF2-40B4-BE49-F238E27FC236}">
                <a16:creationId xmlns:a16="http://schemas.microsoft.com/office/drawing/2014/main" id="{0CC93F7B-EE5D-4BA4-9D1D-C45DA6E82214}"/>
              </a:ext>
            </a:extLst>
          </p:cNvPr>
          <p:cNvSpPr txBox="1"/>
          <p:nvPr/>
        </p:nvSpPr>
        <p:spPr>
          <a:xfrm>
            <a:off x="260648" y="5537875"/>
            <a:ext cx="2249972" cy="782316"/>
          </a:xfrm>
          <a:prstGeom prst="rect">
            <a:avLst/>
          </a:prstGeom>
          <a:noFill/>
          <a:ln>
            <a:noFill/>
          </a:ln>
        </p:spPr>
        <p:txBody>
          <a:bodyPr wrap="none" rtlCol="0" anchor="ctr">
            <a:noAutofit/>
          </a:bodyPr>
          <a:lstStyle/>
          <a:p>
            <a:pPr algn="ctr"/>
            <a:r>
              <a:rPr kumimoji="1" lang="en-US" altLang="ja-JP" b="1" u="sng" dirty="0">
                <a:solidFill>
                  <a:schemeClr val="tx1">
                    <a:lumMod val="75000"/>
                    <a:lumOff val="25000"/>
                  </a:schemeClr>
                </a:solidFill>
                <a:latin typeface="BIZ UDPゴシック" panose="020B0400000000000000" pitchFamily="50" charset="-128"/>
                <a:ea typeface="BIZ UDPゴシック" panose="020B0400000000000000" pitchFamily="50" charset="-128"/>
              </a:rPr>
              <a:t>1</a:t>
            </a:r>
            <a:r>
              <a:rPr kumimoji="1" lang="ja-JP" altLang="en-US" b="1" u="sng" dirty="0">
                <a:solidFill>
                  <a:schemeClr val="tx1">
                    <a:lumMod val="75000"/>
                    <a:lumOff val="25000"/>
                  </a:schemeClr>
                </a:solidFill>
                <a:latin typeface="BIZ UDPゴシック" panose="020B0400000000000000" pitchFamily="50" charset="-128"/>
                <a:ea typeface="BIZ UDPゴシック" panose="020B0400000000000000" pitchFamily="50" charset="-128"/>
              </a:rPr>
              <a:t>階からお越しの方</a:t>
            </a:r>
            <a:endParaRPr kumimoji="1" lang="en-US" altLang="ja-JP"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6051961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a:spAutoFit/>
      </a:bodyPr>
      <a:lstStyle>
        <a:defPPr eaLnBrk="1" hangingPunct="1">
          <a:spcBef>
            <a:spcPct val="0"/>
          </a:spcBef>
          <a:buFontTx/>
          <a:buNone/>
          <a:defRPr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heckInWF_x0028_1_x0029_ xmlns="7c61a714-1daf-4cf8-a412-6332891e0a19">
      <Url xsi:nil="true"/>
      <Description xsi:nil="true"/>
    </CheckInWF_x0028_1_x0029_>
    <TaxCatchAll xmlns="007b4242-186d-4513-b944-8d2d0cc20ef1" xsi:nil="true"/>
    <lcf76f155ced4ddcb4097134ff3c332f xmlns="7c61a714-1daf-4cf8-a412-6332891e0a19">
      <Terms xmlns="http://schemas.microsoft.com/office/infopath/2007/PartnerControls"/>
    </lcf76f155ced4ddcb4097134ff3c332f>
    <CheckInWF xmlns="7c61a714-1daf-4cf8-a412-6332891e0a19">
      <Url xsi:nil="true"/>
      <Description xsi:nil="true"/>
    </CheckInWF>
    <CheckInWF_x0028_1_x0029_0 xmlns="7c61a714-1daf-4cf8-a412-6332891e0a19">
      <Url>https://msadig.sharepoint.com/sites/ASG/private-site/_layouts/15/wrkstat.aspx?List=7c61a714-1daf-4cf8-a412-6332891e0a19&amp;WorkflowInstanceName=d1406899-0d7e-4465-8e3c-6b39351b6129</Url>
      <Description>Check In</Description>
    </CheckInWF_x0028_1_x0029_0>
    <_dlc_ExpireDate xmlns="http://schemas.microsoft.com/sharepoint/v3">2031-04-21T07:06:25+00:00</_dlc_ExpireDate>
    <_dlc_ExpireDateSaved xmlns="http://schemas.microsoft.com/sharepoint/v3" xsi:nil="true"/>
    <CheckInWF_x0028_1_x0029_1 xmlns="7c61a714-1daf-4cf8-a412-6332891e0a19">
      <Url xsi:nil="true"/>
      <Description xsi:nil="true"/>
    </CheckInWF_x0028_1_x0029_1>
  </documentManagement>
</p:properties>
</file>

<file path=customXml/item4.xml><?xml version="1.0" encoding="utf-8"?>
<ct:contentTypeSchema xmlns:ct="http://schemas.microsoft.com/office/2006/metadata/contentType" xmlns:ma="http://schemas.microsoft.com/office/2006/metadata/properties/metaAttributes" ct:_="" ma:_="" ma:contentTypeName="ドキュメント" ma:contentTypeID="0x01010005D81B11C1E3DF47986138EBE1F5D9A2" ma:contentTypeVersion="" ma:contentTypeDescription="新しいドキュメントを作成します。" ma:contentTypeScope="" ma:versionID="d4450bdabcb0f12bf6d3030884479fa7">
  <xsd:schema xmlns:xsd="http://www.w3.org/2001/XMLSchema" xmlns:xs="http://www.w3.org/2001/XMLSchema" xmlns:p="http://schemas.microsoft.com/office/2006/metadata/properties" xmlns:ns1="http://schemas.microsoft.com/sharepoint/v3" xmlns:ns3="48ac37df-6bd6-402e-9c4e-769e395e03f0" xmlns:ns4="7c61a714-1daf-4cf8-a412-6332891e0a19" xmlns:ns5="007b4242-186d-4513-b944-8d2d0cc20ef1" targetNamespace="http://schemas.microsoft.com/office/2006/metadata/properties" ma:root="true" ma:fieldsID="96fce79a6658e80be3fb3e3b75652c3e" ns1:_="" ns3:_="" ns4:_="" ns5:_="">
    <xsd:import namespace="http://schemas.microsoft.com/sharepoint/v3"/>
    <xsd:import namespace="48ac37df-6bd6-402e-9c4e-769e395e03f0"/>
    <xsd:import namespace="7c61a714-1daf-4cf8-a412-6332891e0a19"/>
    <xsd:import namespace="007b4242-186d-4513-b944-8d2d0cc20ef1"/>
    <xsd:element name="properties">
      <xsd:complexType>
        <xsd:sequence>
          <xsd:element name="documentManagement">
            <xsd:complexType>
              <xsd:all>
                <xsd:element ref="ns1:_dlc_ExpireDateSaved" minOccurs="0"/>
                <xsd:element ref="ns1:_dlc_ExpireDate" minOccurs="0"/>
                <xsd:element ref="ns1:_dlc_Exempt" minOccurs="0"/>
                <xsd:element ref="ns3:SharedWithUsers" minOccurs="0"/>
                <xsd:element ref="ns3:SharedWithDetails" minOccurs="0"/>
                <xsd:element ref="ns4:CheckInWF"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CheckInWF_x0028_1_x0029_" minOccurs="0"/>
                <xsd:element ref="ns4:MediaServiceDateTaken" minOccurs="0"/>
                <xsd:element ref="ns4:MediaServiceAutoKeyPoints" minOccurs="0"/>
                <xsd:element ref="ns4:MediaServiceKeyPoints" minOccurs="0"/>
                <xsd:element ref="ns4:MediaServiceLocation" minOccurs="0"/>
                <xsd:element ref="ns4:lcf76f155ced4ddcb4097134ff3c332f" minOccurs="0"/>
                <xsd:element ref="ns5:TaxCatchAll" minOccurs="0"/>
                <xsd:element ref="ns4:CheckInWF_x0028_1_x0029_0" minOccurs="0"/>
                <xsd:element ref="ns4:MediaServiceObjectDetectorVersions" minOccurs="0"/>
                <xsd:element ref="ns4:MediaServiceSearchProperties" minOccurs="0"/>
                <xsd:element ref="ns4:CheckInWF_x0028_1_x0029_1" minOccurs="0"/>
                <xsd:element ref="ns4:MediaLengthInSecond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8" nillable="true" ma:displayName="元の有効期限" ma:hidden="true" ma:internalName="_dlc_ExpireDateSaved" ma:readOnly="true">
      <xsd:simpleType>
        <xsd:restriction base="dms:DateTime"/>
      </xsd:simpleType>
    </xsd:element>
    <xsd:element name="_dlc_ExpireDate" ma:index="9" nillable="true" ma:displayName="期日" ma:description="" ma:hidden="true" ma:indexed="true" ma:internalName="_dlc_ExpireDate" ma:readOnly="true">
      <xsd:simpleType>
        <xsd:restriction base="dms:DateTime"/>
      </xsd:simpleType>
    </xsd:element>
    <xsd:element name="_dlc_Exempt" ma:index="10" nillable="true" ma:displayName="ポリシー適用除外"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8ac37df-6bd6-402e-9c4e-769e395e03f0" elementFormDefault="qualified">
    <xsd:import namespace="http://schemas.microsoft.com/office/2006/documentManagement/types"/>
    <xsd:import namespace="http://schemas.microsoft.com/office/infopath/2007/PartnerControls"/>
    <xsd:element name="SharedWithUsers" ma:index="13"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c61a714-1daf-4cf8-a412-6332891e0a19" elementFormDefault="qualified">
    <xsd:import namespace="http://schemas.microsoft.com/office/2006/documentManagement/types"/>
    <xsd:import namespace="http://schemas.microsoft.com/office/infopath/2007/PartnerControls"/>
    <xsd:element name="CheckInWF" ma:index="15" nillable="true" ma:displayName="CheckInWF" ma:internalName="CheckInWF">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CheckInWF_x0028_1_x0029_" ma:index="22" nillable="true" ma:displayName="CheckInWF" ma:internalName="CheckInWF_x0028_1_x0029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DateTaken" ma:index="23" nillable="true" ma:displayName="MediaServiceDateTaken" ma:hidden="true" ma:internalName="MediaServiceDateTaken" ma:readOnly="true">
      <xsd:simpleType>
        <xsd:restriction base="dms:Text"/>
      </xsd:simpleType>
    </xsd:element>
    <xsd:element name="MediaServiceAutoKeyPoints" ma:index="24" nillable="true" ma:displayName="MediaServiceAutoKeyPoints" ma:hidden="true" ma:internalName="MediaServiceAutoKeyPoints" ma:readOnly="true">
      <xsd:simpleType>
        <xsd:restriction base="dms:Note"/>
      </xsd:simpleType>
    </xsd:element>
    <xsd:element name="MediaServiceKeyPoints" ma:index="25" nillable="true" ma:displayName="KeyPoints" ma:internalName="MediaServiceKeyPoints" ma:readOnly="true">
      <xsd:simpleType>
        <xsd:restriction base="dms:Note">
          <xsd:maxLength value="255"/>
        </xsd:restriction>
      </xsd:simpleType>
    </xsd:element>
    <xsd:element name="MediaServiceLocation" ma:index="26" nillable="true" ma:displayName="Location" ma:internalName="MediaServiceLocation" ma:readOnly="true">
      <xsd:simpleType>
        <xsd:restriction base="dms:Text"/>
      </xsd:simpleType>
    </xsd:element>
    <xsd:element name="lcf76f155ced4ddcb4097134ff3c332f" ma:index="28" nillable="true" ma:taxonomy="true" ma:internalName="lcf76f155ced4ddcb4097134ff3c332f" ma:taxonomyFieldName="MediaServiceImageTags" ma:displayName="画像タグ" ma:readOnly="false" ma:fieldId="{5cf76f15-5ced-4ddc-b409-7134ff3c332f}" ma:taxonomyMulti="true" ma:sspId="bdd2da45-39bc-404f-a7a0-51152ea7c95f" ma:termSetId="09814cd3-568e-fe90-9814-8d621ff8fb84" ma:anchorId="fba54fb3-c3e1-fe81-a776-ca4b69148c4d" ma:open="true" ma:isKeyword="false">
      <xsd:complexType>
        <xsd:sequence>
          <xsd:element ref="pc:Terms" minOccurs="0" maxOccurs="1"/>
        </xsd:sequence>
      </xsd:complexType>
    </xsd:element>
    <xsd:element name="CheckInWF_x0028_1_x0029_0" ma:index="30" nillable="true" ma:displayName="CheckInWF" ma:internalName="CheckInWF_x0028_1_x0029_0">
      <xsd:complexType>
        <xsd:complexContent>
          <xsd:extension base="dms:URL">
            <xsd:sequence>
              <xsd:element name="Url" type="dms:ValidUrl" minOccurs="0" nillable="true"/>
              <xsd:element name="Description" type="xsd:string" nillable="true"/>
            </xsd:sequence>
          </xsd:extension>
        </xsd:complexContent>
      </xsd:complex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CheckInWF_x0028_1_x0029_1" ma:index="33" nillable="true" ma:displayName="CheckInWF" ma:internalName="CheckInWF_x0028_1_x0029_1">
      <xsd:complexType>
        <xsd:complexContent>
          <xsd:extension base="dms:URL">
            <xsd:sequence>
              <xsd:element name="Url" type="dms:ValidUrl" minOccurs="0" nillable="true"/>
              <xsd:element name="Description" type="xsd:string" nillable="true"/>
            </xsd:sequence>
          </xsd:extension>
        </xsd:complexContent>
      </xsd:complexType>
    </xsd:element>
    <xsd:element name="MediaLengthInSeconds" ma:index="34" nillable="true" ma:displayName="MediaLengthInSeconds" ma:hidden="true" ma:internalName="MediaLengthInSeconds" ma:readOnly="true">
      <xsd:simpleType>
        <xsd:restriction base="dms:Unknown"/>
      </xsd:simpleType>
    </xsd:element>
    <xsd:element name="MediaServiceBillingMetadata" ma:index="3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07b4242-186d-4513-b944-8d2d0cc20ef1" elementFormDefault="qualified">
    <xsd:import namespace="http://schemas.microsoft.com/office/2006/documentManagement/types"/>
    <xsd:import namespace="http://schemas.microsoft.com/office/infopath/2007/PartnerControls"/>
    <xsd:element name="TaxCatchAll" ma:index="29" nillable="true" ma:displayName="Taxonomy Catch All Column" ma:hidden="true" ma:list="{09a8a07b-08c8-4314-827d-9b22fc0a792c}" ma:internalName="TaxCatchAll" ma:showField="CatchAllData" ma:web="007b4242-186d-4513-b944-8d2d0cc20e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CF18FC-8B04-49AB-A1B1-29709A2A604B}">
  <ds:schemaRefs>
    <ds:schemaRef ds:uri="http://schemas.microsoft.com/office/2006/metadata/longProperties"/>
  </ds:schemaRefs>
</ds:datastoreItem>
</file>

<file path=customXml/itemProps2.xml><?xml version="1.0" encoding="utf-8"?>
<ds:datastoreItem xmlns:ds="http://schemas.openxmlformats.org/officeDocument/2006/customXml" ds:itemID="{04790EDA-BB02-4B75-96A4-3A10FF7D3813}">
  <ds:schemaRefs>
    <ds:schemaRef ds:uri="http://schemas.microsoft.com/sharepoint/v3/contenttype/forms"/>
  </ds:schemaRefs>
</ds:datastoreItem>
</file>

<file path=customXml/itemProps3.xml><?xml version="1.0" encoding="utf-8"?>
<ds:datastoreItem xmlns:ds="http://schemas.openxmlformats.org/officeDocument/2006/customXml" ds:itemID="{46F22916-BC4E-49E0-9C32-D01F9AE81108}">
  <ds:schemaRefs>
    <ds:schemaRef ds:uri="http://schemas.microsoft.com/office/2006/metadata/properties"/>
    <ds:schemaRef ds:uri="http://schemas.microsoft.com/office/2006/documentManagement/types"/>
    <ds:schemaRef ds:uri="http://schemas.microsoft.com/sharepoint/v3"/>
    <ds:schemaRef ds:uri="http://purl.org/dc/terms/"/>
    <ds:schemaRef ds:uri="http://purl.org/dc/elements/1.1/"/>
    <ds:schemaRef ds:uri="007b4242-186d-4513-b944-8d2d0cc20ef1"/>
    <ds:schemaRef ds:uri="http://purl.org/dc/dcmitype/"/>
    <ds:schemaRef ds:uri="7c61a714-1daf-4cf8-a412-6332891e0a19"/>
    <ds:schemaRef ds:uri="http://schemas.microsoft.com/office/infopath/2007/PartnerControls"/>
    <ds:schemaRef ds:uri="http://schemas.openxmlformats.org/package/2006/metadata/core-properties"/>
    <ds:schemaRef ds:uri="48ac37df-6bd6-402e-9c4e-769e395e03f0"/>
    <ds:schemaRef ds:uri="http://www.w3.org/XML/1998/namespace"/>
  </ds:schemaRefs>
</ds:datastoreItem>
</file>

<file path=customXml/itemProps4.xml><?xml version="1.0" encoding="utf-8"?>
<ds:datastoreItem xmlns:ds="http://schemas.openxmlformats.org/officeDocument/2006/customXml" ds:itemID="{CB599281-0299-4ED0-B62F-C6EAD6A5D2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8ac37df-6bd6-402e-9c4e-769e395e03f0"/>
    <ds:schemaRef ds:uri="7c61a714-1daf-4cf8-a412-6332891e0a19"/>
    <ds:schemaRef ds:uri="007b4242-186d-4513-b944-8d2d0cc20e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4615</TotalTime>
  <Words>919</Words>
  <Application>Microsoft Office PowerPoint</Application>
  <PresentationFormat>A4 210 x 297 mm</PresentationFormat>
  <Paragraphs>92</Paragraphs>
  <Slides>3</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BIZ UDPゴシック</vt:lpstr>
      <vt:lpstr>HGS創英角ｺﾞｼｯｸUB</vt:lpstr>
      <vt:lpstr>Meiryo UI</vt:lpstr>
      <vt:lpstr>游ゴシック</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小林豊_AAD6B</dc:creator>
  <cp:lastModifiedBy>規彰 土井</cp:lastModifiedBy>
  <cp:revision>145</cp:revision>
  <cp:lastPrinted>2023-05-18T02:25:24Z</cp:lastPrinted>
  <dcterms:created xsi:type="dcterms:W3CDTF">2014-04-17T00:21:00Z</dcterms:created>
  <dcterms:modified xsi:type="dcterms:W3CDTF">2026-04-29T23:30:49Z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ExpireDate">
    <vt:lpwstr>2021-02-04T18:39:25Z</vt:lpwstr>
  </property>
  <property fmtid="{D5CDD505-2E9C-101B-9397-08002B2CF9AE}" pid="3" name="ItemRetentionFormula">
    <vt:lpwstr>&lt;formula id="Microsoft.Office.RecordsManagement.PolicyFeatures.Expiration.Formula.BuiltIn"&gt;&lt;number&gt;5&lt;/number&gt;&lt;property&gt;Modified&lt;/property&gt;&lt;propertyId&gt;28cf69c5-fa48-462a-b5cd-27b6f9d2bd5f&lt;/propertyId&gt;&lt;period&gt;years&lt;/period&gt;&lt;/formula&gt;</vt:lpwstr>
  </property>
  <property fmtid="{D5CDD505-2E9C-101B-9397-08002B2CF9AE}" pid="4" name="_dlc_policyId">
    <vt:lpwstr>/sites/ASG/private-site/DocLib/66公務開発_30お客さま５年</vt:lpwstr>
  </property>
  <property fmtid="{D5CDD505-2E9C-101B-9397-08002B2CF9AE}" pid="5" name="ContentTypeId">
    <vt:lpwstr>0x01010005D81B11C1E3DF47986138EBE1F5D9A2</vt:lpwstr>
  </property>
  <property fmtid="{D5CDD505-2E9C-101B-9397-08002B2CF9AE}" pid="6" name="MediaServiceImageTags">
    <vt:lpwstr/>
  </property>
</Properties>
</file>